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88" r:id="rId29"/>
    <p:sldId id="289" r:id="rId30"/>
    <p:sldId id="290" r:id="rId31"/>
    <p:sldId id="291" r:id="rId32"/>
    <p:sldId id="296" r:id="rId33"/>
    <p:sldId id="297" r:id="rId34"/>
    <p:sldId id="298" r:id="rId35"/>
    <p:sldId id="299" r:id="rId36"/>
    <p:sldId id="300" r:id="rId37"/>
    <p:sldId id="307" r:id="rId38"/>
    <p:sldId id="308" r:id="rId39"/>
    <p:sldId id="309" r:id="rId40"/>
    <p:sldId id="310" r:id="rId41"/>
    <p:sldId id="311" r:id="rId42"/>
    <p:sldId id="314" r:id="rId43"/>
    <p:sldId id="316" r:id="rId44"/>
    <p:sldId id="317" r:id="rId45"/>
    <p:sldId id="321" r:id="rId46"/>
    <p:sldId id="323" r:id="rId47"/>
    <p:sldId id="324" r:id="rId48"/>
    <p:sldId id="325" r:id="rId49"/>
    <p:sldId id="328" r:id="rId50"/>
    <p:sldId id="330" r:id="rId51"/>
    <p:sldId id="33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PRAKASH BAGIYAL" userId="615715882792b34e" providerId="LiveId" clId="{83C1EA55-0312-41F3-A9F3-716FBB80BA09}"/>
    <pc:docChg chg="undo custSel addSld delSld modSld">
      <pc:chgData name="JAYPRAKASH BAGIYAL" userId="615715882792b34e" providerId="LiveId" clId="{83C1EA55-0312-41F3-A9F3-716FBB80BA09}" dt="2022-03-11T07:12:18.530" v="1849" actId="14100"/>
      <pc:docMkLst>
        <pc:docMk/>
      </pc:docMkLst>
      <pc:sldChg chg="modSp del mod">
        <pc:chgData name="JAYPRAKASH BAGIYAL" userId="615715882792b34e" providerId="LiveId" clId="{83C1EA55-0312-41F3-A9F3-716FBB80BA09}" dt="2022-03-11T07:04:48.877" v="1678" actId="47"/>
        <pc:sldMkLst>
          <pc:docMk/>
          <pc:sldMk cId="67305216" sldId="260"/>
        </pc:sldMkLst>
        <pc:spChg chg="mod">
          <ac:chgData name="JAYPRAKASH BAGIYAL" userId="615715882792b34e" providerId="LiveId" clId="{83C1EA55-0312-41F3-A9F3-716FBB80BA09}" dt="2022-03-11T07:04:45.797" v="1677" actId="27636"/>
          <ac:spMkLst>
            <pc:docMk/>
            <pc:sldMk cId="67305216" sldId="260"/>
            <ac:spMk id="2" creationId="{BE783F33-993D-49BF-ACFB-134C301117FD}"/>
          </ac:spMkLst>
        </pc:spChg>
        <pc:picChg chg="mod">
          <ac:chgData name="JAYPRAKASH BAGIYAL" userId="615715882792b34e" providerId="LiveId" clId="{83C1EA55-0312-41F3-A9F3-716FBB80BA09}" dt="2022-03-11T07:04:42.205" v="1675" actId="1076"/>
          <ac:picMkLst>
            <pc:docMk/>
            <pc:sldMk cId="67305216" sldId="260"/>
            <ac:picMk id="4" creationId="{D65CDD67-73D8-4391-9999-8ABE77C902EE}"/>
          </ac:picMkLst>
        </pc:picChg>
      </pc:sldChg>
      <pc:sldChg chg="modSp mod">
        <pc:chgData name="JAYPRAKASH BAGIYAL" userId="615715882792b34e" providerId="LiveId" clId="{83C1EA55-0312-41F3-A9F3-716FBB80BA09}" dt="2022-03-11T07:05:19.709" v="1734" actId="20577"/>
        <pc:sldMkLst>
          <pc:docMk/>
          <pc:sldMk cId="3366008447" sldId="261"/>
        </pc:sldMkLst>
        <pc:spChg chg="mod">
          <ac:chgData name="JAYPRAKASH BAGIYAL" userId="615715882792b34e" providerId="LiveId" clId="{83C1EA55-0312-41F3-A9F3-716FBB80BA09}" dt="2022-03-11T07:05:19.709" v="1734" actId="20577"/>
          <ac:spMkLst>
            <pc:docMk/>
            <pc:sldMk cId="3366008447" sldId="261"/>
            <ac:spMk id="2" creationId="{3C6193D6-75AC-4FDF-86B0-813CFF15ABCF}"/>
          </ac:spMkLst>
        </pc:spChg>
      </pc:sldChg>
      <pc:sldChg chg="addSp modSp mod">
        <pc:chgData name="JAYPRAKASH BAGIYAL" userId="615715882792b34e" providerId="LiveId" clId="{83C1EA55-0312-41F3-A9F3-716FBB80BA09}" dt="2022-03-11T07:06:33.047" v="1779" actId="13822"/>
        <pc:sldMkLst>
          <pc:docMk/>
          <pc:sldMk cId="4125391800" sldId="264"/>
        </pc:sldMkLst>
        <pc:spChg chg="add mod">
          <ac:chgData name="JAYPRAKASH BAGIYAL" userId="615715882792b34e" providerId="LiveId" clId="{83C1EA55-0312-41F3-A9F3-716FBB80BA09}" dt="2022-03-11T07:06:33.047" v="1779" actId="13822"/>
          <ac:spMkLst>
            <pc:docMk/>
            <pc:sldMk cId="4125391800" sldId="264"/>
            <ac:spMk id="4" creationId="{2BB93021-436D-4FBE-9EAF-ECB5A984D44A}"/>
          </ac:spMkLst>
        </pc:spChg>
      </pc:sldChg>
      <pc:sldChg chg="delSp modSp del mod">
        <pc:chgData name="JAYPRAKASH BAGIYAL" userId="615715882792b34e" providerId="LiveId" clId="{83C1EA55-0312-41F3-A9F3-716FBB80BA09}" dt="2022-03-11T07:06:56.691" v="1782" actId="47"/>
        <pc:sldMkLst>
          <pc:docMk/>
          <pc:sldMk cId="1961603304" sldId="272"/>
        </pc:sldMkLst>
        <pc:spChg chg="mod">
          <ac:chgData name="JAYPRAKASH BAGIYAL" userId="615715882792b34e" providerId="LiveId" clId="{83C1EA55-0312-41F3-A9F3-716FBB80BA09}" dt="2022-03-11T07:06:55.341" v="1781" actId="6549"/>
          <ac:spMkLst>
            <pc:docMk/>
            <pc:sldMk cId="1961603304" sldId="272"/>
            <ac:spMk id="2" creationId="{C6B03CAB-BE80-488B-8D87-2D1D98A98041}"/>
          </ac:spMkLst>
        </pc:spChg>
        <pc:picChg chg="del">
          <ac:chgData name="JAYPRAKASH BAGIYAL" userId="615715882792b34e" providerId="LiveId" clId="{83C1EA55-0312-41F3-A9F3-716FBB80BA09}" dt="2022-03-11T07:06:53.652" v="1780" actId="478"/>
          <ac:picMkLst>
            <pc:docMk/>
            <pc:sldMk cId="1961603304" sldId="272"/>
            <ac:picMk id="3" creationId="{EB9B9B56-29E5-479F-87D5-6E946E6261D2}"/>
          </ac:picMkLst>
        </pc:picChg>
      </pc:sldChg>
      <pc:sldChg chg="modSp">
        <pc:chgData name="JAYPRAKASH BAGIYAL" userId="615715882792b34e" providerId="LiveId" clId="{83C1EA55-0312-41F3-A9F3-716FBB80BA09}" dt="2022-03-11T07:07:24.904" v="1785"/>
        <pc:sldMkLst>
          <pc:docMk/>
          <pc:sldMk cId="287000281" sldId="284"/>
        </pc:sldMkLst>
        <pc:picChg chg="mod">
          <ac:chgData name="JAYPRAKASH BAGIYAL" userId="615715882792b34e" providerId="LiveId" clId="{83C1EA55-0312-41F3-A9F3-716FBB80BA09}" dt="2022-03-11T07:07:24.904" v="1785"/>
          <ac:picMkLst>
            <pc:docMk/>
            <pc:sldMk cId="287000281" sldId="284"/>
            <ac:picMk id="4" creationId="{89D3EF25-DBD0-4114-858F-F3DCE56A9F62}"/>
          </ac:picMkLst>
        </pc:picChg>
      </pc:sldChg>
      <pc:sldChg chg="del">
        <pc:chgData name="JAYPRAKASH BAGIYAL" userId="615715882792b34e" providerId="LiveId" clId="{83C1EA55-0312-41F3-A9F3-716FBB80BA09}" dt="2022-03-11T06:08:06.803" v="1229" actId="2696"/>
        <pc:sldMkLst>
          <pc:docMk/>
          <pc:sldMk cId="2734477523" sldId="285"/>
        </pc:sldMkLst>
      </pc:sldChg>
      <pc:sldChg chg="del">
        <pc:chgData name="JAYPRAKASH BAGIYAL" userId="615715882792b34e" providerId="LiveId" clId="{83C1EA55-0312-41F3-A9F3-716FBB80BA09}" dt="2022-03-11T06:08:29.534" v="1230" actId="2696"/>
        <pc:sldMkLst>
          <pc:docMk/>
          <pc:sldMk cId="3211073137" sldId="286"/>
        </pc:sldMkLst>
      </pc:sldChg>
      <pc:sldChg chg="addSp delSp modSp new mod">
        <pc:chgData name="JAYPRAKASH BAGIYAL" userId="615715882792b34e" providerId="LiveId" clId="{83C1EA55-0312-41F3-A9F3-716FBB80BA09}" dt="2022-03-11T04:49:37.634" v="54" actId="14100"/>
        <pc:sldMkLst>
          <pc:docMk/>
          <pc:sldMk cId="3452571853" sldId="287"/>
        </pc:sldMkLst>
        <pc:spChg chg="del">
          <ac:chgData name="JAYPRAKASH BAGIYAL" userId="615715882792b34e" providerId="LiveId" clId="{83C1EA55-0312-41F3-A9F3-716FBB80BA09}" dt="2022-03-11T04:47:30.299" v="1" actId="478"/>
          <ac:spMkLst>
            <pc:docMk/>
            <pc:sldMk cId="3452571853" sldId="287"/>
            <ac:spMk id="2" creationId="{E0E661C9-F018-4AF2-A15D-105049860920}"/>
          </ac:spMkLst>
        </pc:spChg>
        <pc:spChg chg="add mod">
          <ac:chgData name="JAYPRAKASH BAGIYAL" userId="615715882792b34e" providerId="LiveId" clId="{83C1EA55-0312-41F3-A9F3-716FBB80BA09}" dt="2022-03-11T04:49:37.634" v="54" actId="14100"/>
          <ac:spMkLst>
            <pc:docMk/>
            <pc:sldMk cId="3452571853" sldId="287"/>
            <ac:spMk id="4" creationId="{50350CEB-431D-4576-BA8F-ABBB10277B4B}"/>
          </ac:spMkLst>
        </pc:spChg>
        <pc:picChg chg="add mod">
          <ac:chgData name="JAYPRAKASH BAGIYAL" userId="615715882792b34e" providerId="LiveId" clId="{83C1EA55-0312-41F3-A9F3-716FBB80BA09}" dt="2022-03-11T04:48:51.821" v="7" actId="1582"/>
          <ac:picMkLst>
            <pc:docMk/>
            <pc:sldMk cId="3452571853" sldId="287"/>
            <ac:picMk id="3" creationId="{ABDE886E-77E3-4865-BFCB-C206AC27E2C1}"/>
          </ac:picMkLst>
        </pc:picChg>
      </pc:sldChg>
      <pc:sldChg chg="addSp delSp modSp new mod">
        <pc:chgData name="JAYPRAKASH BAGIYAL" userId="615715882792b34e" providerId="LiveId" clId="{83C1EA55-0312-41F3-A9F3-716FBB80BA09}" dt="2022-03-11T04:55:00.264" v="100" actId="115"/>
        <pc:sldMkLst>
          <pc:docMk/>
          <pc:sldMk cId="3475353065" sldId="288"/>
        </pc:sldMkLst>
        <pc:spChg chg="del">
          <ac:chgData name="JAYPRAKASH BAGIYAL" userId="615715882792b34e" providerId="LiveId" clId="{83C1EA55-0312-41F3-A9F3-716FBB80BA09}" dt="2022-03-11T04:49:48.147" v="56" actId="478"/>
          <ac:spMkLst>
            <pc:docMk/>
            <pc:sldMk cId="3475353065" sldId="288"/>
            <ac:spMk id="2" creationId="{EDFE695E-4C29-4D44-917D-3066509B7C32}"/>
          </ac:spMkLst>
        </pc:spChg>
        <pc:spChg chg="add mod">
          <ac:chgData name="JAYPRAKASH BAGIYAL" userId="615715882792b34e" providerId="LiveId" clId="{83C1EA55-0312-41F3-A9F3-716FBB80BA09}" dt="2022-03-11T04:55:00.264" v="100" actId="115"/>
          <ac:spMkLst>
            <pc:docMk/>
            <pc:sldMk cId="3475353065" sldId="288"/>
            <ac:spMk id="4" creationId="{CE1B2325-FCCC-471D-81FD-CC0B78D12A45}"/>
          </ac:spMkLst>
        </pc:spChg>
        <pc:picChg chg="add mod">
          <ac:chgData name="JAYPRAKASH BAGIYAL" userId="615715882792b34e" providerId="LiveId" clId="{83C1EA55-0312-41F3-A9F3-716FBB80BA09}" dt="2022-03-11T04:51:30.423" v="72" actId="1582"/>
          <ac:picMkLst>
            <pc:docMk/>
            <pc:sldMk cId="3475353065" sldId="288"/>
            <ac:picMk id="5" creationId="{C556E5B3-E4B7-40A9-9A3D-1A9EC86036C4}"/>
          </ac:picMkLst>
        </pc:picChg>
      </pc:sldChg>
      <pc:sldChg chg="addSp modSp new mod">
        <pc:chgData name="JAYPRAKASH BAGIYAL" userId="615715882792b34e" providerId="LiveId" clId="{83C1EA55-0312-41F3-A9F3-716FBB80BA09}" dt="2022-03-11T04:52:57.968" v="84" actId="255"/>
        <pc:sldMkLst>
          <pc:docMk/>
          <pc:sldMk cId="4279459780" sldId="289"/>
        </pc:sldMkLst>
        <pc:spChg chg="add mod">
          <ac:chgData name="JAYPRAKASH BAGIYAL" userId="615715882792b34e" providerId="LiveId" clId="{83C1EA55-0312-41F3-A9F3-716FBB80BA09}" dt="2022-03-11T04:52:57.968" v="84" actId="255"/>
          <ac:spMkLst>
            <pc:docMk/>
            <pc:sldMk cId="4279459780" sldId="289"/>
            <ac:spMk id="3" creationId="{7146D153-1809-4999-A50C-775EDC81252D}"/>
          </ac:spMkLst>
        </pc:spChg>
        <pc:picChg chg="add mod">
          <ac:chgData name="JAYPRAKASH BAGIYAL" userId="615715882792b34e" providerId="LiveId" clId="{83C1EA55-0312-41F3-A9F3-716FBB80BA09}" dt="2022-03-11T04:52:23.718" v="78" actId="1582"/>
          <ac:picMkLst>
            <pc:docMk/>
            <pc:sldMk cId="4279459780" sldId="289"/>
            <ac:picMk id="2" creationId="{B6304D47-C023-46AB-BB56-F7EF5E20E5BF}"/>
          </ac:picMkLst>
        </pc:picChg>
      </pc:sldChg>
      <pc:sldChg chg="addSp modSp new mod">
        <pc:chgData name="JAYPRAKASH BAGIYAL" userId="615715882792b34e" providerId="LiveId" clId="{83C1EA55-0312-41F3-A9F3-716FBB80BA09}" dt="2022-03-11T04:54:02.653" v="95" actId="255"/>
        <pc:sldMkLst>
          <pc:docMk/>
          <pc:sldMk cId="82919295" sldId="290"/>
        </pc:sldMkLst>
        <pc:spChg chg="add mod">
          <ac:chgData name="JAYPRAKASH BAGIYAL" userId="615715882792b34e" providerId="LiveId" clId="{83C1EA55-0312-41F3-A9F3-716FBB80BA09}" dt="2022-03-11T04:54:02.653" v="95" actId="255"/>
          <ac:spMkLst>
            <pc:docMk/>
            <pc:sldMk cId="82919295" sldId="290"/>
            <ac:spMk id="3" creationId="{643DB1C7-6940-4776-9AFE-1D2B6E9119EB}"/>
          </ac:spMkLst>
        </pc:spChg>
        <pc:picChg chg="add mod">
          <ac:chgData name="JAYPRAKASH BAGIYAL" userId="615715882792b34e" providerId="LiveId" clId="{83C1EA55-0312-41F3-A9F3-716FBB80BA09}" dt="2022-03-11T04:53:32.472" v="90" actId="1582"/>
          <ac:picMkLst>
            <pc:docMk/>
            <pc:sldMk cId="82919295" sldId="290"/>
            <ac:picMk id="2" creationId="{9A096748-D8AB-4A56-A850-A19E36FC616A}"/>
          </ac:picMkLst>
        </pc:picChg>
      </pc:sldChg>
      <pc:sldChg chg="addSp modSp new mod">
        <pc:chgData name="JAYPRAKASH BAGIYAL" userId="615715882792b34e" providerId="LiveId" clId="{83C1EA55-0312-41F3-A9F3-716FBB80BA09}" dt="2022-03-11T06:39:15.708" v="1233" actId="5793"/>
        <pc:sldMkLst>
          <pc:docMk/>
          <pc:sldMk cId="121787659" sldId="291"/>
        </pc:sldMkLst>
        <pc:spChg chg="add mod">
          <ac:chgData name="JAYPRAKASH BAGIYAL" userId="615715882792b34e" providerId="LiveId" clId="{83C1EA55-0312-41F3-A9F3-716FBB80BA09}" dt="2022-03-11T06:39:15.708" v="1233" actId="5793"/>
          <ac:spMkLst>
            <pc:docMk/>
            <pc:sldMk cId="121787659" sldId="291"/>
            <ac:spMk id="3" creationId="{F006D59D-29FE-46C6-8443-D0E8C84069E2}"/>
          </ac:spMkLst>
        </pc:spChg>
        <pc:spChg chg="add mod">
          <ac:chgData name="JAYPRAKASH BAGIYAL" userId="615715882792b34e" providerId="LiveId" clId="{83C1EA55-0312-41F3-A9F3-716FBB80BA09}" dt="2022-03-11T04:56:09.274" v="111" actId="208"/>
          <ac:spMkLst>
            <pc:docMk/>
            <pc:sldMk cId="121787659" sldId="291"/>
            <ac:spMk id="5" creationId="{BA296C0C-19E9-42D2-AB2A-FF55A56317E2}"/>
          </ac:spMkLst>
        </pc:spChg>
        <pc:picChg chg="add mod">
          <ac:chgData name="JAYPRAKASH BAGIYAL" userId="615715882792b34e" providerId="LiveId" clId="{83C1EA55-0312-41F3-A9F3-716FBB80BA09}" dt="2022-03-11T04:57:14.236" v="127" actId="1582"/>
          <ac:picMkLst>
            <pc:docMk/>
            <pc:sldMk cId="121787659" sldId="291"/>
            <ac:picMk id="4" creationId="{3B62A493-87E8-4D35-A485-FBF9A6CF7C44}"/>
          </ac:picMkLst>
        </pc:picChg>
      </pc:sldChg>
      <pc:sldChg chg="addSp modSp new del mod">
        <pc:chgData name="JAYPRAKASH BAGIYAL" userId="615715882792b34e" providerId="LiveId" clId="{83C1EA55-0312-41F3-A9F3-716FBB80BA09}" dt="2022-03-11T06:39:20.306" v="1234" actId="47"/>
        <pc:sldMkLst>
          <pc:docMk/>
          <pc:sldMk cId="4239804891" sldId="292"/>
        </pc:sldMkLst>
        <pc:spChg chg="add mod">
          <ac:chgData name="JAYPRAKASH BAGIYAL" userId="615715882792b34e" providerId="LiveId" clId="{83C1EA55-0312-41F3-A9F3-716FBB80BA09}" dt="2022-03-11T04:56:39.864" v="121" actId="1076"/>
          <ac:spMkLst>
            <pc:docMk/>
            <pc:sldMk cId="4239804891" sldId="292"/>
            <ac:spMk id="3" creationId="{CC271EFF-3A61-41C2-8E86-DFA8FE4F3623}"/>
          </ac:spMkLst>
        </pc:spChg>
        <pc:spChg chg="add mod">
          <ac:chgData name="JAYPRAKASH BAGIYAL" userId="615715882792b34e" providerId="LiveId" clId="{83C1EA55-0312-41F3-A9F3-716FBB80BA09}" dt="2022-03-11T04:57:49.514" v="132" actId="207"/>
          <ac:spMkLst>
            <pc:docMk/>
            <pc:sldMk cId="4239804891" sldId="292"/>
            <ac:spMk id="5" creationId="{78C7D7BE-6526-4213-BCB0-6159AB53A7AC}"/>
          </ac:spMkLst>
        </pc:spChg>
        <pc:picChg chg="add mod">
          <ac:chgData name="JAYPRAKASH BAGIYAL" userId="615715882792b34e" providerId="LiveId" clId="{83C1EA55-0312-41F3-A9F3-716FBB80BA09}" dt="2022-03-11T04:57:30.231" v="129" actId="1582"/>
          <ac:picMkLst>
            <pc:docMk/>
            <pc:sldMk cId="4239804891" sldId="292"/>
            <ac:picMk id="4" creationId="{5979C030-1798-4E14-B1A7-63B7F2981649}"/>
          </ac:picMkLst>
        </pc:picChg>
      </pc:sldChg>
      <pc:sldChg chg="addSp modSp new del mod">
        <pc:chgData name="JAYPRAKASH BAGIYAL" userId="615715882792b34e" providerId="LiveId" clId="{83C1EA55-0312-41F3-A9F3-716FBB80BA09}" dt="2022-03-11T06:39:22.970" v="1235" actId="47"/>
        <pc:sldMkLst>
          <pc:docMk/>
          <pc:sldMk cId="2217908892" sldId="293"/>
        </pc:sldMkLst>
        <pc:spChg chg="add mod">
          <ac:chgData name="JAYPRAKASH BAGIYAL" userId="615715882792b34e" providerId="LiveId" clId="{83C1EA55-0312-41F3-A9F3-716FBB80BA09}" dt="2022-03-11T04:58:14.123" v="141" actId="1076"/>
          <ac:spMkLst>
            <pc:docMk/>
            <pc:sldMk cId="2217908892" sldId="293"/>
            <ac:spMk id="3" creationId="{438AC28F-56B6-481A-8353-A5CC510FF377}"/>
          </ac:spMkLst>
        </pc:spChg>
        <pc:spChg chg="add mod">
          <ac:chgData name="JAYPRAKASH BAGIYAL" userId="615715882792b34e" providerId="LiveId" clId="{83C1EA55-0312-41F3-A9F3-716FBB80BA09}" dt="2022-03-11T04:59:02.626" v="150" actId="207"/>
          <ac:spMkLst>
            <pc:docMk/>
            <pc:sldMk cId="2217908892" sldId="293"/>
            <ac:spMk id="5" creationId="{76340082-94DE-4C77-8304-92B4E5C617BC}"/>
          </ac:spMkLst>
        </pc:spChg>
        <pc:picChg chg="add mod">
          <ac:chgData name="JAYPRAKASH BAGIYAL" userId="615715882792b34e" providerId="LiveId" clId="{83C1EA55-0312-41F3-A9F3-716FBB80BA09}" dt="2022-03-11T04:58:42.873" v="147" actId="1582"/>
          <ac:picMkLst>
            <pc:docMk/>
            <pc:sldMk cId="2217908892" sldId="293"/>
            <ac:picMk id="4" creationId="{39CF741C-8D8C-4643-9A6C-D4006A1D9AB4}"/>
          </ac:picMkLst>
        </pc:picChg>
      </pc:sldChg>
      <pc:sldChg chg="addSp modSp new del mod">
        <pc:chgData name="JAYPRAKASH BAGIYAL" userId="615715882792b34e" providerId="LiveId" clId="{83C1EA55-0312-41F3-A9F3-716FBB80BA09}" dt="2022-03-11T06:39:24.542" v="1236" actId="47"/>
        <pc:sldMkLst>
          <pc:docMk/>
          <pc:sldMk cId="273262529" sldId="294"/>
        </pc:sldMkLst>
        <pc:spChg chg="add mod">
          <ac:chgData name="JAYPRAKASH BAGIYAL" userId="615715882792b34e" providerId="LiveId" clId="{83C1EA55-0312-41F3-A9F3-716FBB80BA09}" dt="2022-03-11T04:59:32.361" v="161" actId="1076"/>
          <ac:spMkLst>
            <pc:docMk/>
            <pc:sldMk cId="273262529" sldId="294"/>
            <ac:spMk id="3" creationId="{AAE634A7-DC94-4A18-A747-55979FA7137B}"/>
          </ac:spMkLst>
        </pc:spChg>
        <pc:spChg chg="add mod">
          <ac:chgData name="JAYPRAKASH BAGIYAL" userId="615715882792b34e" providerId="LiveId" clId="{83C1EA55-0312-41F3-A9F3-716FBB80BA09}" dt="2022-03-11T05:00:13.634" v="168" actId="207"/>
          <ac:spMkLst>
            <pc:docMk/>
            <pc:sldMk cId="273262529" sldId="294"/>
            <ac:spMk id="5" creationId="{FBBDD7E1-E157-43FA-B1BE-6773DA9D1080}"/>
          </ac:spMkLst>
        </pc:spChg>
        <pc:picChg chg="add mod">
          <ac:chgData name="JAYPRAKASH BAGIYAL" userId="615715882792b34e" providerId="LiveId" clId="{83C1EA55-0312-41F3-A9F3-716FBB80BA09}" dt="2022-03-11T05:01:37.995" v="184" actId="208"/>
          <ac:picMkLst>
            <pc:docMk/>
            <pc:sldMk cId="273262529" sldId="294"/>
            <ac:picMk id="4" creationId="{3317DB8D-8E12-4257-9EBC-3CED97BF28B7}"/>
          </ac:picMkLst>
        </pc:picChg>
      </pc:sldChg>
      <pc:sldChg chg="addSp modSp new del mod">
        <pc:chgData name="JAYPRAKASH BAGIYAL" userId="615715882792b34e" providerId="LiveId" clId="{83C1EA55-0312-41F3-A9F3-716FBB80BA09}" dt="2022-03-11T06:39:27.740" v="1237" actId="47"/>
        <pc:sldMkLst>
          <pc:docMk/>
          <pc:sldMk cId="3997179898" sldId="295"/>
        </pc:sldMkLst>
        <pc:spChg chg="add mod">
          <ac:chgData name="JAYPRAKASH BAGIYAL" userId="615715882792b34e" providerId="LiveId" clId="{83C1EA55-0312-41F3-A9F3-716FBB80BA09}" dt="2022-03-11T05:00:39.967" v="176" actId="20577"/>
          <ac:spMkLst>
            <pc:docMk/>
            <pc:sldMk cId="3997179898" sldId="295"/>
            <ac:spMk id="3" creationId="{254998AA-C0F8-4960-8580-5D4A7C39378E}"/>
          </ac:spMkLst>
        </pc:spChg>
        <pc:picChg chg="add mod">
          <ac:chgData name="JAYPRAKASH BAGIYAL" userId="615715882792b34e" providerId="LiveId" clId="{83C1EA55-0312-41F3-A9F3-716FBB80BA09}" dt="2022-03-11T05:01:48.570" v="187" actId="1582"/>
          <ac:picMkLst>
            <pc:docMk/>
            <pc:sldMk cId="3997179898" sldId="295"/>
            <ac:picMk id="4" creationId="{6E1776FC-0003-4ECC-9238-817447C25430}"/>
          </ac:picMkLst>
        </pc:picChg>
      </pc:sldChg>
      <pc:sldChg chg="addSp modSp new mod">
        <pc:chgData name="JAYPRAKASH BAGIYAL" userId="615715882792b34e" providerId="LiveId" clId="{83C1EA55-0312-41F3-A9F3-716FBB80BA09}" dt="2022-03-11T05:03:24.305" v="205" actId="208"/>
        <pc:sldMkLst>
          <pc:docMk/>
          <pc:sldMk cId="3491190852" sldId="296"/>
        </pc:sldMkLst>
        <pc:spChg chg="add mod">
          <ac:chgData name="JAYPRAKASH BAGIYAL" userId="615715882792b34e" providerId="LiveId" clId="{83C1EA55-0312-41F3-A9F3-716FBB80BA09}" dt="2022-03-11T05:02:17.670" v="195" actId="115"/>
          <ac:spMkLst>
            <pc:docMk/>
            <pc:sldMk cId="3491190852" sldId="296"/>
            <ac:spMk id="3" creationId="{41E1B552-0EB1-41C9-99A7-BC793A808153}"/>
          </ac:spMkLst>
        </pc:spChg>
        <pc:spChg chg="add mod">
          <ac:chgData name="JAYPRAKASH BAGIYAL" userId="615715882792b34e" providerId="LiveId" clId="{83C1EA55-0312-41F3-A9F3-716FBB80BA09}" dt="2022-03-11T05:03:24.305" v="205" actId="208"/>
          <ac:spMkLst>
            <pc:docMk/>
            <pc:sldMk cId="3491190852" sldId="296"/>
            <ac:spMk id="5" creationId="{2E4AFEC1-BDB3-4763-A3A8-7A611F316B03}"/>
          </ac:spMkLst>
        </pc:spChg>
        <pc:picChg chg="add mod">
          <ac:chgData name="JAYPRAKASH BAGIYAL" userId="615715882792b34e" providerId="LiveId" clId="{83C1EA55-0312-41F3-A9F3-716FBB80BA09}" dt="2022-03-11T05:02:58.760" v="202" actId="1582"/>
          <ac:picMkLst>
            <pc:docMk/>
            <pc:sldMk cId="3491190852" sldId="296"/>
            <ac:picMk id="4" creationId="{3681B0DB-7401-4998-80CD-FACEE6F346D9}"/>
          </ac:picMkLst>
        </pc:picChg>
      </pc:sldChg>
      <pc:sldChg chg="addSp modSp new mod">
        <pc:chgData name="JAYPRAKASH BAGIYAL" userId="615715882792b34e" providerId="LiveId" clId="{83C1EA55-0312-41F3-A9F3-716FBB80BA09}" dt="2022-03-11T05:04:44.557" v="230" actId="208"/>
        <pc:sldMkLst>
          <pc:docMk/>
          <pc:sldMk cId="3374368514" sldId="297"/>
        </pc:sldMkLst>
        <pc:spChg chg="add mod">
          <ac:chgData name="JAYPRAKASH BAGIYAL" userId="615715882792b34e" providerId="LiveId" clId="{83C1EA55-0312-41F3-A9F3-716FBB80BA09}" dt="2022-03-11T05:03:59.528" v="221" actId="115"/>
          <ac:spMkLst>
            <pc:docMk/>
            <pc:sldMk cId="3374368514" sldId="297"/>
            <ac:spMk id="3" creationId="{CC658129-2E0C-43A6-BA9F-96FAFB3569A7}"/>
          </ac:spMkLst>
        </pc:spChg>
        <pc:spChg chg="add mod">
          <ac:chgData name="JAYPRAKASH BAGIYAL" userId="615715882792b34e" providerId="LiveId" clId="{83C1EA55-0312-41F3-A9F3-716FBB80BA09}" dt="2022-03-11T05:04:44.557" v="230" actId="208"/>
          <ac:spMkLst>
            <pc:docMk/>
            <pc:sldMk cId="3374368514" sldId="297"/>
            <ac:spMk id="5" creationId="{1E88DEE8-9891-40BB-AC76-56D67FAD1A6F}"/>
          </ac:spMkLst>
        </pc:spChg>
        <pc:picChg chg="add mod">
          <ac:chgData name="JAYPRAKASH BAGIYAL" userId="615715882792b34e" providerId="LiveId" clId="{83C1EA55-0312-41F3-A9F3-716FBB80BA09}" dt="2022-03-11T05:04:26.324" v="227" actId="1582"/>
          <ac:picMkLst>
            <pc:docMk/>
            <pc:sldMk cId="3374368514" sldId="297"/>
            <ac:picMk id="4" creationId="{9974EFC1-F598-4EB4-87EC-BBB6F18D3772}"/>
          </ac:picMkLst>
        </pc:picChg>
      </pc:sldChg>
      <pc:sldChg chg="addSp modSp new mod">
        <pc:chgData name="JAYPRAKASH BAGIYAL" userId="615715882792b34e" providerId="LiveId" clId="{83C1EA55-0312-41F3-A9F3-716FBB80BA09}" dt="2022-03-11T05:05:57.349" v="247" actId="207"/>
        <pc:sldMkLst>
          <pc:docMk/>
          <pc:sldMk cId="718844320" sldId="298"/>
        </pc:sldMkLst>
        <pc:spChg chg="add mod">
          <ac:chgData name="JAYPRAKASH BAGIYAL" userId="615715882792b34e" providerId="LiveId" clId="{83C1EA55-0312-41F3-A9F3-716FBB80BA09}" dt="2022-03-11T05:05:12.894" v="238" actId="1076"/>
          <ac:spMkLst>
            <pc:docMk/>
            <pc:sldMk cId="718844320" sldId="298"/>
            <ac:spMk id="3" creationId="{21CE1A90-44C0-432C-A537-E3AAFDD86E0F}"/>
          </ac:spMkLst>
        </pc:spChg>
        <pc:spChg chg="add mod">
          <ac:chgData name="JAYPRAKASH BAGIYAL" userId="615715882792b34e" providerId="LiveId" clId="{83C1EA55-0312-41F3-A9F3-716FBB80BA09}" dt="2022-03-11T05:05:57.349" v="247" actId="207"/>
          <ac:spMkLst>
            <pc:docMk/>
            <pc:sldMk cId="718844320" sldId="298"/>
            <ac:spMk id="5" creationId="{73CC94F4-8A1C-4F10-BAAB-533BA5280217}"/>
          </ac:spMkLst>
        </pc:spChg>
        <pc:picChg chg="add mod">
          <ac:chgData name="JAYPRAKASH BAGIYAL" userId="615715882792b34e" providerId="LiveId" clId="{83C1EA55-0312-41F3-A9F3-716FBB80BA09}" dt="2022-03-11T05:05:44.461" v="244" actId="1582"/>
          <ac:picMkLst>
            <pc:docMk/>
            <pc:sldMk cId="718844320" sldId="298"/>
            <ac:picMk id="4" creationId="{63C2D033-C39F-442F-B858-671F35FEEBF5}"/>
          </ac:picMkLst>
        </pc:picChg>
      </pc:sldChg>
      <pc:sldChg chg="addSp modSp new mod">
        <pc:chgData name="JAYPRAKASH BAGIYAL" userId="615715882792b34e" providerId="LiveId" clId="{83C1EA55-0312-41F3-A9F3-716FBB80BA09}" dt="2022-03-11T05:07:57.836" v="267" actId="1582"/>
        <pc:sldMkLst>
          <pc:docMk/>
          <pc:sldMk cId="459355508" sldId="299"/>
        </pc:sldMkLst>
        <pc:spChg chg="add mod">
          <ac:chgData name="JAYPRAKASH BAGIYAL" userId="615715882792b34e" providerId="LiveId" clId="{83C1EA55-0312-41F3-A9F3-716FBB80BA09}" dt="2022-03-11T05:06:52.427" v="255" actId="115"/>
          <ac:spMkLst>
            <pc:docMk/>
            <pc:sldMk cId="459355508" sldId="299"/>
            <ac:spMk id="3" creationId="{43DC6555-18C5-4844-B40B-37E7A9888013}"/>
          </ac:spMkLst>
        </pc:spChg>
        <pc:spChg chg="add mod">
          <ac:chgData name="JAYPRAKASH BAGIYAL" userId="615715882792b34e" providerId="LiveId" clId="{83C1EA55-0312-41F3-A9F3-716FBB80BA09}" dt="2022-03-11T05:07:40.791" v="265" actId="255"/>
          <ac:spMkLst>
            <pc:docMk/>
            <pc:sldMk cId="459355508" sldId="299"/>
            <ac:spMk id="5" creationId="{31A29FC1-7AAD-4FF8-B561-F168D25F5439}"/>
          </ac:spMkLst>
        </pc:spChg>
        <pc:picChg chg="add mod">
          <ac:chgData name="JAYPRAKASH BAGIYAL" userId="615715882792b34e" providerId="LiveId" clId="{83C1EA55-0312-41F3-A9F3-716FBB80BA09}" dt="2022-03-11T05:07:57.836" v="267" actId="1582"/>
          <ac:picMkLst>
            <pc:docMk/>
            <pc:sldMk cId="459355508" sldId="299"/>
            <ac:picMk id="4" creationId="{FE67DB1A-1C91-4C5C-B4EA-D22D6E5439CE}"/>
          </ac:picMkLst>
        </pc:picChg>
      </pc:sldChg>
      <pc:sldChg chg="addSp modSp new add del mod">
        <pc:chgData name="JAYPRAKASH BAGIYAL" userId="615715882792b34e" providerId="LiveId" clId="{83C1EA55-0312-41F3-A9F3-716FBB80BA09}" dt="2022-03-11T06:40:06.942" v="1244" actId="47"/>
        <pc:sldMkLst>
          <pc:docMk/>
          <pc:sldMk cId="4273471028" sldId="300"/>
        </pc:sldMkLst>
        <pc:spChg chg="add mod">
          <ac:chgData name="JAYPRAKASH BAGIYAL" userId="615715882792b34e" providerId="LiveId" clId="{83C1EA55-0312-41F3-A9F3-716FBB80BA09}" dt="2022-03-11T05:08:24.359" v="270" actId="1076"/>
          <ac:spMkLst>
            <pc:docMk/>
            <pc:sldMk cId="4273471028" sldId="300"/>
            <ac:spMk id="3" creationId="{B36CC0DD-B230-47CB-9809-D336EE819819}"/>
          </ac:spMkLst>
        </pc:spChg>
        <pc:spChg chg="add mod">
          <ac:chgData name="JAYPRAKASH BAGIYAL" userId="615715882792b34e" providerId="LiveId" clId="{83C1EA55-0312-41F3-A9F3-716FBB80BA09}" dt="2022-03-11T05:09:09.608" v="284" actId="255"/>
          <ac:spMkLst>
            <pc:docMk/>
            <pc:sldMk cId="4273471028" sldId="300"/>
            <ac:spMk id="5" creationId="{3EDA8EFE-FA66-454E-833B-A05D9B7C2AF3}"/>
          </ac:spMkLst>
        </pc:spChg>
        <pc:picChg chg="add mod">
          <ac:chgData name="JAYPRAKASH BAGIYAL" userId="615715882792b34e" providerId="LiveId" clId="{83C1EA55-0312-41F3-A9F3-716FBB80BA09}" dt="2022-03-11T05:08:49.145" v="278" actId="1582"/>
          <ac:picMkLst>
            <pc:docMk/>
            <pc:sldMk cId="4273471028" sldId="300"/>
            <ac:picMk id="4" creationId="{04B29C32-89F7-4087-A51C-E76E3B0023B6}"/>
          </ac:picMkLst>
        </pc:picChg>
      </pc:sldChg>
      <pc:sldChg chg="addSp modSp new del mod">
        <pc:chgData name="JAYPRAKASH BAGIYAL" userId="615715882792b34e" providerId="LiveId" clId="{83C1EA55-0312-41F3-A9F3-716FBB80BA09}" dt="2022-03-11T06:39:40.853" v="1238" actId="47"/>
        <pc:sldMkLst>
          <pc:docMk/>
          <pc:sldMk cId="2549298024" sldId="301"/>
        </pc:sldMkLst>
        <pc:spChg chg="add mod">
          <ac:chgData name="JAYPRAKASH BAGIYAL" userId="615715882792b34e" providerId="LiveId" clId="{83C1EA55-0312-41F3-A9F3-716FBB80BA09}" dt="2022-03-11T05:09:40.358" v="301" actId="1076"/>
          <ac:spMkLst>
            <pc:docMk/>
            <pc:sldMk cId="2549298024" sldId="301"/>
            <ac:spMk id="3" creationId="{8ACFEEB0-36C5-421D-8131-10420516BD97}"/>
          </ac:spMkLst>
        </pc:spChg>
        <pc:spChg chg="add mod">
          <ac:chgData name="JAYPRAKASH BAGIYAL" userId="615715882792b34e" providerId="LiveId" clId="{83C1EA55-0312-41F3-A9F3-716FBB80BA09}" dt="2022-03-11T05:10:30.617" v="313" actId="255"/>
          <ac:spMkLst>
            <pc:docMk/>
            <pc:sldMk cId="2549298024" sldId="301"/>
            <ac:spMk id="5" creationId="{86A8EE05-8F20-4139-9563-F3A859911ADE}"/>
          </ac:spMkLst>
        </pc:spChg>
        <pc:picChg chg="add mod">
          <ac:chgData name="JAYPRAKASH BAGIYAL" userId="615715882792b34e" providerId="LiveId" clId="{83C1EA55-0312-41F3-A9F3-716FBB80BA09}" dt="2022-03-11T05:10:04.373" v="308" actId="1582"/>
          <ac:picMkLst>
            <pc:docMk/>
            <pc:sldMk cId="2549298024" sldId="301"/>
            <ac:picMk id="4" creationId="{3303F240-C156-4215-B6F9-1FC371CC730F}"/>
          </ac:picMkLst>
        </pc:picChg>
      </pc:sldChg>
      <pc:sldChg chg="addSp modSp new del mod">
        <pc:chgData name="JAYPRAKASH BAGIYAL" userId="615715882792b34e" providerId="LiveId" clId="{83C1EA55-0312-41F3-A9F3-716FBB80BA09}" dt="2022-03-11T06:39:48.494" v="1241" actId="47"/>
        <pc:sldMkLst>
          <pc:docMk/>
          <pc:sldMk cId="101792267" sldId="302"/>
        </pc:sldMkLst>
        <pc:spChg chg="add mod">
          <ac:chgData name="JAYPRAKASH BAGIYAL" userId="615715882792b34e" providerId="LiveId" clId="{83C1EA55-0312-41F3-A9F3-716FBB80BA09}" dt="2022-03-11T05:10:49.649" v="316" actId="1076"/>
          <ac:spMkLst>
            <pc:docMk/>
            <pc:sldMk cId="101792267" sldId="302"/>
            <ac:spMk id="3" creationId="{CBBB0E49-9C0B-4400-A108-7A66608C8CA6}"/>
          </ac:spMkLst>
        </pc:spChg>
        <pc:spChg chg="add mod">
          <ac:chgData name="JAYPRAKASH BAGIYAL" userId="615715882792b34e" providerId="LiveId" clId="{83C1EA55-0312-41F3-A9F3-716FBB80BA09}" dt="2022-03-11T05:11:46.585" v="330" actId="255"/>
          <ac:spMkLst>
            <pc:docMk/>
            <pc:sldMk cId="101792267" sldId="302"/>
            <ac:spMk id="5" creationId="{5B4E2CD7-1581-4B7F-A6E8-F5271381F130}"/>
          </ac:spMkLst>
        </pc:spChg>
        <pc:picChg chg="add mod">
          <ac:chgData name="JAYPRAKASH BAGIYAL" userId="615715882792b34e" providerId="LiveId" clId="{83C1EA55-0312-41F3-A9F3-716FBB80BA09}" dt="2022-03-11T05:11:22.918" v="325" actId="1582"/>
          <ac:picMkLst>
            <pc:docMk/>
            <pc:sldMk cId="101792267" sldId="302"/>
            <ac:picMk id="4" creationId="{6E6C6379-7D6B-4FFA-AC8C-1BDAD2CAFB65}"/>
          </ac:picMkLst>
        </pc:picChg>
      </pc:sldChg>
      <pc:sldChg chg="addSp modSp new del mod">
        <pc:chgData name="JAYPRAKASH BAGIYAL" userId="615715882792b34e" providerId="LiveId" clId="{83C1EA55-0312-41F3-A9F3-716FBB80BA09}" dt="2022-03-11T06:40:00.531" v="1242" actId="47"/>
        <pc:sldMkLst>
          <pc:docMk/>
          <pc:sldMk cId="780860964" sldId="303"/>
        </pc:sldMkLst>
        <pc:spChg chg="add mod">
          <ac:chgData name="JAYPRAKASH BAGIYAL" userId="615715882792b34e" providerId="LiveId" clId="{83C1EA55-0312-41F3-A9F3-716FBB80BA09}" dt="2022-03-11T05:12:12.224" v="339" actId="1076"/>
          <ac:spMkLst>
            <pc:docMk/>
            <pc:sldMk cId="780860964" sldId="303"/>
            <ac:spMk id="3" creationId="{AB098162-20E2-4811-BAB5-84AAAFCBA7B6}"/>
          </ac:spMkLst>
        </pc:spChg>
        <pc:spChg chg="add mod">
          <ac:chgData name="JAYPRAKASH BAGIYAL" userId="615715882792b34e" providerId="LiveId" clId="{83C1EA55-0312-41F3-A9F3-716FBB80BA09}" dt="2022-03-11T05:13:15.242" v="352" actId="255"/>
          <ac:spMkLst>
            <pc:docMk/>
            <pc:sldMk cId="780860964" sldId="303"/>
            <ac:spMk id="5" creationId="{FD5E8749-3145-4F0A-9DB2-E1C1C66D93DF}"/>
          </ac:spMkLst>
        </pc:spChg>
        <pc:picChg chg="add mod">
          <ac:chgData name="JAYPRAKASH BAGIYAL" userId="615715882792b34e" providerId="LiveId" clId="{83C1EA55-0312-41F3-A9F3-716FBB80BA09}" dt="2022-03-11T05:12:54.579" v="347" actId="14100"/>
          <ac:picMkLst>
            <pc:docMk/>
            <pc:sldMk cId="780860964" sldId="303"/>
            <ac:picMk id="4" creationId="{9CE3EC5F-DA45-4C63-A9B0-750739A439BA}"/>
          </ac:picMkLst>
        </pc:picChg>
      </pc:sldChg>
      <pc:sldChg chg="addSp modSp new del mod">
        <pc:chgData name="JAYPRAKASH BAGIYAL" userId="615715882792b34e" providerId="LiveId" clId="{83C1EA55-0312-41F3-A9F3-716FBB80BA09}" dt="2022-03-11T06:40:09.972" v="1245" actId="47"/>
        <pc:sldMkLst>
          <pc:docMk/>
          <pc:sldMk cId="2967158656" sldId="304"/>
        </pc:sldMkLst>
        <pc:spChg chg="add mod">
          <ac:chgData name="JAYPRAKASH BAGIYAL" userId="615715882792b34e" providerId="LiveId" clId="{83C1EA55-0312-41F3-A9F3-716FBB80BA09}" dt="2022-03-11T05:13:39.639" v="355" actId="1076"/>
          <ac:spMkLst>
            <pc:docMk/>
            <pc:sldMk cId="2967158656" sldId="304"/>
            <ac:spMk id="3" creationId="{2A398FA7-A11C-469A-A86A-BFDF54C42776}"/>
          </ac:spMkLst>
        </pc:spChg>
        <pc:spChg chg="add mod">
          <ac:chgData name="JAYPRAKASH BAGIYAL" userId="615715882792b34e" providerId="LiveId" clId="{83C1EA55-0312-41F3-A9F3-716FBB80BA09}" dt="2022-03-11T05:14:28.446" v="363" actId="1076"/>
          <ac:spMkLst>
            <pc:docMk/>
            <pc:sldMk cId="2967158656" sldId="304"/>
            <ac:spMk id="5" creationId="{448BCD37-AED3-4390-BABF-229D0DD4B8E5}"/>
          </ac:spMkLst>
        </pc:spChg>
        <pc:picChg chg="add mod">
          <ac:chgData name="JAYPRAKASH BAGIYAL" userId="615715882792b34e" providerId="LiveId" clId="{83C1EA55-0312-41F3-A9F3-716FBB80BA09}" dt="2022-03-11T05:15:28.051" v="379" actId="1582"/>
          <ac:picMkLst>
            <pc:docMk/>
            <pc:sldMk cId="2967158656" sldId="304"/>
            <ac:picMk id="4" creationId="{224259CC-895F-4673-A6A3-741C4C19B3BC}"/>
          </ac:picMkLst>
        </pc:picChg>
      </pc:sldChg>
      <pc:sldChg chg="addSp modSp new del mod">
        <pc:chgData name="JAYPRAKASH BAGIYAL" userId="615715882792b34e" providerId="LiveId" clId="{83C1EA55-0312-41F3-A9F3-716FBB80BA09}" dt="2022-03-11T06:40:18.528" v="1246" actId="47"/>
        <pc:sldMkLst>
          <pc:docMk/>
          <pc:sldMk cId="844407880" sldId="305"/>
        </pc:sldMkLst>
        <pc:spChg chg="add mod">
          <ac:chgData name="JAYPRAKASH BAGIYAL" userId="615715882792b34e" providerId="LiveId" clId="{83C1EA55-0312-41F3-A9F3-716FBB80BA09}" dt="2022-03-11T05:14:53.465" v="371" actId="1076"/>
          <ac:spMkLst>
            <pc:docMk/>
            <pc:sldMk cId="844407880" sldId="305"/>
            <ac:spMk id="3" creationId="{1AC461F3-A2D5-48E6-BA83-74BCFEDDED04}"/>
          </ac:spMkLst>
        </pc:spChg>
        <pc:spChg chg="add mod">
          <ac:chgData name="JAYPRAKASH BAGIYAL" userId="615715882792b34e" providerId="LiveId" clId="{83C1EA55-0312-41F3-A9F3-716FBB80BA09}" dt="2022-03-11T05:16:07.291" v="385" actId="255"/>
          <ac:spMkLst>
            <pc:docMk/>
            <pc:sldMk cId="844407880" sldId="305"/>
            <ac:spMk id="5" creationId="{2F2A0354-0E6B-445B-9CA4-65A260C6F016}"/>
          </ac:spMkLst>
        </pc:spChg>
        <pc:picChg chg="add mod">
          <ac:chgData name="JAYPRAKASH BAGIYAL" userId="615715882792b34e" providerId="LiveId" clId="{83C1EA55-0312-41F3-A9F3-716FBB80BA09}" dt="2022-03-11T05:15:35.261" v="381" actId="1582"/>
          <ac:picMkLst>
            <pc:docMk/>
            <pc:sldMk cId="844407880" sldId="305"/>
            <ac:picMk id="4" creationId="{56B4AD80-B7C8-4D5E-A4B2-DDD40EE82C39}"/>
          </ac:picMkLst>
        </pc:picChg>
      </pc:sldChg>
      <pc:sldChg chg="addSp modSp new del mod">
        <pc:chgData name="JAYPRAKASH BAGIYAL" userId="615715882792b34e" providerId="LiveId" clId="{83C1EA55-0312-41F3-A9F3-716FBB80BA09}" dt="2022-03-11T06:40:22.770" v="1247" actId="47"/>
        <pc:sldMkLst>
          <pc:docMk/>
          <pc:sldMk cId="4223266739" sldId="306"/>
        </pc:sldMkLst>
        <pc:spChg chg="add mod">
          <ac:chgData name="JAYPRAKASH BAGIYAL" userId="615715882792b34e" providerId="LiveId" clId="{83C1EA55-0312-41F3-A9F3-716FBB80BA09}" dt="2022-03-11T05:16:21.266" v="388" actId="1076"/>
          <ac:spMkLst>
            <pc:docMk/>
            <pc:sldMk cId="4223266739" sldId="306"/>
            <ac:spMk id="3" creationId="{ED7F6059-CD45-4658-93DB-3382A274DD88}"/>
          </ac:spMkLst>
        </pc:spChg>
        <pc:spChg chg="add mod">
          <ac:chgData name="JAYPRAKASH BAGIYAL" userId="615715882792b34e" providerId="LiveId" clId="{83C1EA55-0312-41F3-A9F3-716FBB80BA09}" dt="2022-03-11T05:17:10.131" v="400" actId="255"/>
          <ac:spMkLst>
            <pc:docMk/>
            <pc:sldMk cId="4223266739" sldId="306"/>
            <ac:spMk id="5" creationId="{A10F362C-BE6A-4235-BF5D-1E218A7A75AB}"/>
          </ac:spMkLst>
        </pc:spChg>
        <pc:picChg chg="add mod">
          <ac:chgData name="JAYPRAKASH BAGIYAL" userId="615715882792b34e" providerId="LiveId" clId="{83C1EA55-0312-41F3-A9F3-716FBB80BA09}" dt="2022-03-11T05:16:46.557" v="395" actId="1582"/>
          <ac:picMkLst>
            <pc:docMk/>
            <pc:sldMk cId="4223266739" sldId="306"/>
            <ac:picMk id="4" creationId="{0640D0C3-7312-4F38-8132-DB58A12FA2A5}"/>
          </ac:picMkLst>
        </pc:picChg>
      </pc:sldChg>
      <pc:sldChg chg="addSp modSp new mod">
        <pc:chgData name="JAYPRAKASH BAGIYAL" userId="615715882792b34e" providerId="LiveId" clId="{83C1EA55-0312-41F3-A9F3-716FBB80BA09}" dt="2022-03-11T05:18:41.405" v="421" actId="1582"/>
        <pc:sldMkLst>
          <pc:docMk/>
          <pc:sldMk cId="1980423184" sldId="307"/>
        </pc:sldMkLst>
        <pc:spChg chg="add mod">
          <ac:chgData name="JAYPRAKASH BAGIYAL" userId="615715882792b34e" providerId="LiveId" clId="{83C1EA55-0312-41F3-A9F3-716FBB80BA09}" dt="2022-03-11T05:18:10.055" v="414" actId="1076"/>
          <ac:spMkLst>
            <pc:docMk/>
            <pc:sldMk cId="1980423184" sldId="307"/>
            <ac:spMk id="3" creationId="{0C8FF5CB-B960-49B8-8AD7-47EB8657D87D}"/>
          </ac:spMkLst>
        </pc:spChg>
        <pc:picChg chg="add mod">
          <ac:chgData name="JAYPRAKASH BAGIYAL" userId="615715882792b34e" providerId="LiveId" clId="{83C1EA55-0312-41F3-A9F3-716FBB80BA09}" dt="2022-03-11T05:18:41.405" v="421" actId="1582"/>
          <ac:picMkLst>
            <pc:docMk/>
            <pc:sldMk cId="1980423184" sldId="307"/>
            <ac:picMk id="4" creationId="{E5DE4C03-8819-4953-BCE9-6164BAAF1BD1}"/>
          </ac:picMkLst>
        </pc:picChg>
      </pc:sldChg>
      <pc:sldChg chg="addSp modSp new mod">
        <pc:chgData name="JAYPRAKASH BAGIYAL" userId="615715882792b34e" providerId="LiveId" clId="{83C1EA55-0312-41F3-A9F3-716FBB80BA09}" dt="2022-03-11T05:19:48.667" v="434" actId="1076"/>
        <pc:sldMkLst>
          <pc:docMk/>
          <pc:sldMk cId="3386463278" sldId="308"/>
        </pc:sldMkLst>
        <pc:spChg chg="add mod">
          <ac:chgData name="JAYPRAKASH BAGIYAL" userId="615715882792b34e" providerId="LiveId" clId="{83C1EA55-0312-41F3-A9F3-716FBB80BA09}" dt="2022-03-11T05:19:01.221" v="424" actId="1076"/>
          <ac:spMkLst>
            <pc:docMk/>
            <pc:sldMk cId="3386463278" sldId="308"/>
            <ac:spMk id="3" creationId="{10F6C3AA-2DA6-470D-98E7-F82EB2C46477}"/>
          </ac:spMkLst>
        </pc:spChg>
        <pc:spChg chg="add mod">
          <ac:chgData name="JAYPRAKASH BAGIYAL" userId="615715882792b34e" providerId="LiveId" clId="{83C1EA55-0312-41F3-A9F3-716FBB80BA09}" dt="2022-03-11T05:19:48.667" v="434" actId="1076"/>
          <ac:spMkLst>
            <pc:docMk/>
            <pc:sldMk cId="3386463278" sldId="308"/>
            <ac:spMk id="5" creationId="{868EF58D-67AE-4AD0-872F-CEC5633F1912}"/>
          </ac:spMkLst>
        </pc:spChg>
        <pc:picChg chg="add mod">
          <ac:chgData name="JAYPRAKASH BAGIYAL" userId="615715882792b34e" providerId="LiveId" clId="{83C1EA55-0312-41F3-A9F3-716FBB80BA09}" dt="2022-03-11T05:19:24.979" v="430" actId="1582"/>
          <ac:picMkLst>
            <pc:docMk/>
            <pc:sldMk cId="3386463278" sldId="308"/>
            <ac:picMk id="4" creationId="{A1564245-2763-41F0-B8FA-EEE47C8DEB7F}"/>
          </ac:picMkLst>
        </pc:picChg>
      </pc:sldChg>
      <pc:sldChg chg="addSp modSp new mod">
        <pc:chgData name="JAYPRAKASH BAGIYAL" userId="615715882792b34e" providerId="LiveId" clId="{83C1EA55-0312-41F3-A9F3-716FBB80BA09}" dt="2022-03-11T05:20:53.388" v="449" actId="255"/>
        <pc:sldMkLst>
          <pc:docMk/>
          <pc:sldMk cId="2709512198" sldId="309"/>
        </pc:sldMkLst>
        <pc:spChg chg="add mod">
          <ac:chgData name="JAYPRAKASH BAGIYAL" userId="615715882792b34e" providerId="LiveId" clId="{83C1EA55-0312-41F3-A9F3-716FBB80BA09}" dt="2022-03-11T05:20:08.468" v="439" actId="1076"/>
          <ac:spMkLst>
            <pc:docMk/>
            <pc:sldMk cId="2709512198" sldId="309"/>
            <ac:spMk id="3" creationId="{765D9B0E-C912-4A2F-890D-EDE159344C36}"/>
          </ac:spMkLst>
        </pc:spChg>
        <pc:spChg chg="add mod">
          <ac:chgData name="JAYPRAKASH BAGIYAL" userId="615715882792b34e" providerId="LiveId" clId="{83C1EA55-0312-41F3-A9F3-716FBB80BA09}" dt="2022-03-11T05:20:53.388" v="449" actId="255"/>
          <ac:spMkLst>
            <pc:docMk/>
            <pc:sldMk cId="2709512198" sldId="309"/>
            <ac:spMk id="5" creationId="{38291675-8094-42EB-BDB3-2E150BBF9AAA}"/>
          </ac:spMkLst>
        </pc:spChg>
        <pc:picChg chg="add mod">
          <ac:chgData name="JAYPRAKASH BAGIYAL" userId="615715882792b34e" providerId="LiveId" clId="{83C1EA55-0312-41F3-A9F3-716FBB80BA09}" dt="2022-03-11T05:20:35.722" v="445" actId="1582"/>
          <ac:picMkLst>
            <pc:docMk/>
            <pc:sldMk cId="2709512198" sldId="309"/>
            <ac:picMk id="4" creationId="{5DF34B33-7BB6-4615-AF0A-975D641782C5}"/>
          </ac:picMkLst>
        </pc:picChg>
      </pc:sldChg>
      <pc:sldChg chg="addSp modSp new mod">
        <pc:chgData name="JAYPRAKASH BAGIYAL" userId="615715882792b34e" providerId="LiveId" clId="{83C1EA55-0312-41F3-A9F3-716FBB80BA09}" dt="2022-03-11T05:22:20.397" v="505" actId="255"/>
        <pc:sldMkLst>
          <pc:docMk/>
          <pc:sldMk cId="2854916379" sldId="310"/>
        </pc:sldMkLst>
        <pc:spChg chg="add mod">
          <ac:chgData name="JAYPRAKASH BAGIYAL" userId="615715882792b34e" providerId="LiveId" clId="{83C1EA55-0312-41F3-A9F3-716FBB80BA09}" dt="2022-03-11T05:21:32.117" v="494" actId="20577"/>
          <ac:spMkLst>
            <pc:docMk/>
            <pc:sldMk cId="2854916379" sldId="310"/>
            <ac:spMk id="3" creationId="{8333902D-0A47-4917-9B2B-39A291C4658A}"/>
          </ac:spMkLst>
        </pc:spChg>
        <pc:spChg chg="add mod">
          <ac:chgData name="JAYPRAKASH BAGIYAL" userId="615715882792b34e" providerId="LiveId" clId="{83C1EA55-0312-41F3-A9F3-716FBB80BA09}" dt="2022-03-11T05:22:20.397" v="505" actId="255"/>
          <ac:spMkLst>
            <pc:docMk/>
            <pc:sldMk cId="2854916379" sldId="310"/>
            <ac:spMk id="5" creationId="{2CD0AF37-EA5E-4BD6-B686-03E4496D3CC1}"/>
          </ac:spMkLst>
        </pc:spChg>
        <pc:picChg chg="add mod">
          <ac:chgData name="JAYPRAKASH BAGIYAL" userId="615715882792b34e" providerId="LiveId" clId="{83C1EA55-0312-41F3-A9F3-716FBB80BA09}" dt="2022-03-11T05:21:54.268" v="500" actId="1582"/>
          <ac:picMkLst>
            <pc:docMk/>
            <pc:sldMk cId="2854916379" sldId="310"/>
            <ac:picMk id="4" creationId="{13212DCA-1400-4015-B3C9-DD51A1742026}"/>
          </ac:picMkLst>
        </pc:picChg>
      </pc:sldChg>
      <pc:sldChg chg="addSp modSp new mod">
        <pc:chgData name="JAYPRAKASH BAGIYAL" userId="615715882792b34e" providerId="LiveId" clId="{83C1EA55-0312-41F3-A9F3-716FBB80BA09}" dt="2022-03-11T05:23:36.940" v="523" actId="255"/>
        <pc:sldMkLst>
          <pc:docMk/>
          <pc:sldMk cId="1676964995" sldId="311"/>
        </pc:sldMkLst>
        <pc:spChg chg="add mod">
          <ac:chgData name="JAYPRAKASH BAGIYAL" userId="615715882792b34e" providerId="LiveId" clId="{83C1EA55-0312-41F3-A9F3-716FBB80BA09}" dt="2022-03-11T05:22:45.112" v="513" actId="20577"/>
          <ac:spMkLst>
            <pc:docMk/>
            <pc:sldMk cId="1676964995" sldId="311"/>
            <ac:spMk id="3" creationId="{0A16D7B9-EF79-4C66-B113-2DA59D9CA47D}"/>
          </ac:spMkLst>
        </pc:spChg>
        <pc:spChg chg="add mod">
          <ac:chgData name="JAYPRAKASH BAGIYAL" userId="615715882792b34e" providerId="LiveId" clId="{83C1EA55-0312-41F3-A9F3-716FBB80BA09}" dt="2022-03-11T05:23:36.940" v="523" actId="255"/>
          <ac:spMkLst>
            <pc:docMk/>
            <pc:sldMk cId="1676964995" sldId="311"/>
            <ac:spMk id="5" creationId="{96676025-E433-4304-BA05-89AC0A145400}"/>
          </ac:spMkLst>
        </pc:spChg>
        <pc:picChg chg="add mod">
          <ac:chgData name="JAYPRAKASH BAGIYAL" userId="615715882792b34e" providerId="LiveId" clId="{83C1EA55-0312-41F3-A9F3-716FBB80BA09}" dt="2022-03-11T05:23:15.025" v="519" actId="1582"/>
          <ac:picMkLst>
            <pc:docMk/>
            <pc:sldMk cId="1676964995" sldId="311"/>
            <ac:picMk id="4" creationId="{677082D8-DD06-4845-9566-C8212C32901D}"/>
          </ac:picMkLst>
        </pc:picChg>
      </pc:sldChg>
      <pc:sldChg chg="addSp modSp new del mod">
        <pc:chgData name="JAYPRAKASH BAGIYAL" userId="615715882792b34e" providerId="LiveId" clId="{83C1EA55-0312-41F3-A9F3-716FBB80BA09}" dt="2022-03-11T06:40:51.716" v="1248" actId="47"/>
        <pc:sldMkLst>
          <pc:docMk/>
          <pc:sldMk cId="1305956036" sldId="312"/>
        </pc:sldMkLst>
        <pc:spChg chg="add mod">
          <ac:chgData name="JAYPRAKASH BAGIYAL" userId="615715882792b34e" providerId="LiveId" clId="{83C1EA55-0312-41F3-A9F3-716FBB80BA09}" dt="2022-03-11T05:24:08.178" v="532"/>
          <ac:spMkLst>
            <pc:docMk/>
            <pc:sldMk cId="1305956036" sldId="312"/>
            <ac:spMk id="3" creationId="{0D44297A-34CC-48E0-A165-3537EA4F886A}"/>
          </ac:spMkLst>
        </pc:spChg>
        <pc:spChg chg="add mod">
          <ac:chgData name="JAYPRAKASH BAGIYAL" userId="615715882792b34e" providerId="LiveId" clId="{83C1EA55-0312-41F3-A9F3-716FBB80BA09}" dt="2022-03-11T05:24:19.608" v="534" actId="1076"/>
          <ac:spMkLst>
            <pc:docMk/>
            <pc:sldMk cId="1305956036" sldId="312"/>
            <ac:spMk id="5" creationId="{78458B3F-A8A0-4118-8545-0EA4F503E001}"/>
          </ac:spMkLst>
        </pc:spChg>
        <pc:spChg chg="add mod">
          <ac:chgData name="JAYPRAKASH BAGIYAL" userId="615715882792b34e" providerId="LiveId" clId="{83C1EA55-0312-41F3-A9F3-716FBB80BA09}" dt="2022-03-11T05:25:06.951" v="546" actId="255"/>
          <ac:spMkLst>
            <pc:docMk/>
            <pc:sldMk cId="1305956036" sldId="312"/>
            <ac:spMk id="7" creationId="{FFA8F2E0-5BC6-43A5-8F0E-EBF56CDF725D}"/>
          </ac:spMkLst>
        </pc:spChg>
        <pc:picChg chg="add mod">
          <ac:chgData name="JAYPRAKASH BAGIYAL" userId="615715882792b34e" providerId="LiveId" clId="{83C1EA55-0312-41F3-A9F3-716FBB80BA09}" dt="2022-03-11T05:24:44.404" v="541" actId="1582"/>
          <ac:picMkLst>
            <pc:docMk/>
            <pc:sldMk cId="1305956036" sldId="312"/>
            <ac:picMk id="6" creationId="{A033308E-2BE0-4E58-B124-46D057CA67EB}"/>
          </ac:picMkLst>
        </pc:picChg>
      </pc:sldChg>
      <pc:sldChg chg="addSp modSp new del mod">
        <pc:chgData name="JAYPRAKASH BAGIYAL" userId="615715882792b34e" providerId="LiveId" clId="{83C1EA55-0312-41F3-A9F3-716FBB80BA09}" dt="2022-03-11T06:40:53.705" v="1249" actId="47"/>
        <pc:sldMkLst>
          <pc:docMk/>
          <pc:sldMk cId="4165903013" sldId="313"/>
        </pc:sldMkLst>
        <pc:spChg chg="add mod">
          <ac:chgData name="JAYPRAKASH BAGIYAL" userId="615715882792b34e" providerId="LiveId" clId="{83C1EA55-0312-41F3-A9F3-716FBB80BA09}" dt="2022-03-11T05:25:28.079" v="552" actId="1076"/>
          <ac:spMkLst>
            <pc:docMk/>
            <pc:sldMk cId="4165903013" sldId="313"/>
            <ac:spMk id="3" creationId="{2D110BF1-89DD-4E35-947F-AA0A12535C4C}"/>
          </ac:spMkLst>
        </pc:spChg>
        <pc:spChg chg="add mod">
          <ac:chgData name="JAYPRAKASH BAGIYAL" userId="615715882792b34e" providerId="LiveId" clId="{83C1EA55-0312-41F3-A9F3-716FBB80BA09}" dt="2022-03-11T05:25:59.521" v="560" actId="255"/>
          <ac:spMkLst>
            <pc:docMk/>
            <pc:sldMk cId="4165903013" sldId="313"/>
            <ac:spMk id="5" creationId="{66B6C34F-E503-4407-AE01-17F9BD076329}"/>
          </ac:spMkLst>
        </pc:spChg>
        <pc:picChg chg="add mod">
          <ac:chgData name="JAYPRAKASH BAGIYAL" userId="615715882792b34e" providerId="LiveId" clId="{83C1EA55-0312-41F3-A9F3-716FBB80BA09}" dt="2022-03-11T05:25:41.736" v="556" actId="14100"/>
          <ac:picMkLst>
            <pc:docMk/>
            <pc:sldMk cId="4165903013" sldId="313"/>
            <ac:picMk id="4" creationId="{7EE45CA2-B4FA-49A1-904A-DC907A4CBCD2}"/>
          </ac:picMkLst>
        </pc:picChg>
      </pc:sldChg>
      <pc:sldChg chg="addSp modSp new mod">
        <pc:chgData name="JAYPRAKASH BAGIYAL" userId="615715882792b34e" providerId="LiveId" clId="{83C1EA55-0312-41F3-A9F3-716FBB80BA09}" dt="2022-03-11T06:42:12.656" v="1269" actId="1076"/>
        <pc:sldMkLst>
          <pc:docMk/>
          <pc:sldMk cId="1490723652" sldId="314"/>
        </pc:sldMkLst>
        <pc:spChg chg="add mod">
          <ac:chgData name="JAYPRAKASH BAGIYAL" userId="615715882792b34e" providerId="LiveId" clId="{83C1EA55-0312-41F3-A9F3-716FBB80BA09}" dt="2022-03-11T06:41:52.216" v="1264" actId="20577"/>
          <ac:spMkLst>
            <pc:docMk/>
            <pc:sldMk cId="1490723652" sldId="314"/>
            <ac:spMk id="3" creationId="{066BD951-E15F-4C76-B4D6-F4E3C66EEF0C}"/>
          </ac:spMkLst>
        </pc:spChg>
        <pc:spChg chg="add mod">
          <ac:chgData name="JAYPRAKASH BAGIYAL" userId="615715882792b34e" providerId="LiveId" clId="{83C1EA55-0312-41F3-A9F3-716FBB80BA09}" dt="2022-03-11T05:27:06" v="579" actId="255"/>
          <ac:spMkLst>
            <pc:docMk/>
            <pc:sldMk cId="1490723652" sldId="314"/>
            <ac:spMk id="5" creationId="{DB8ADBE7-EB36-47F4-85EB-C8C2A325FC80}"/>
          </ac:spMkLst>
        </pc:spChg>
        <pc:picChg chg="add mod">
          <ac:chgData name="JAYPRAKASH BAGIYAL" userId="615715882792b34e" providerId="LiveId" clId="{83C1EA55-0312-41F3-A9F3-716FBB80BA09}" dt="2022-03-11T06:42:12.656" v="1269" actId="1076"/>
          <ac:picMkLst>
            <pc:docMk/>
            <pc:sldMk cId="1490723652" sldId="314"/>
            <ac:picMk id="4" creationId="{7A137D73-9BEF-4B3D-8C5E-1225044DA807}"/>
          </ac:picMkLst>
        </pc:picChg>
      </pc:sldChg>
      <pc:sldChg chg="addSp modSp new del mod">
        <pc:chgData name="JAYPRAKASH BAGIYAL" userId="615715882792b34e" providerId="LiveId" clId="{83C1EA55-0312-41F3-A9F3-716FBB80BA09}" dt="2022-03-11T06:42:18.009" v="1270" actId="47"/>
        <pc:sldMkLst>
          <pc:docMk/>
          <pc:sldMk cId="2755660564" sldId="315"/>
        </pc:sldMkLst>
        <pc:spChg chg="add mod">
          <ac:chgData name="JAYPRAKASH BAGIYAL" userId="615715882792b34e" providerId="LiveId" clId="{83C1EA55-0312-41F3-A9F3-716FBB80BA09}" dt="2022-03-11T05:27:25.775" v="588" actId="1076"/>
          <ac:spMkLst>
            <pc:docMk/>
            <pc:sldMk cId="2755660564" sldId="315"/>
            <ac:spMk id="3" creationId="{39D17880-2142-43B3-B5B5-C7883DBFFFF9}"/>
          </ac:spMkLst>
        </pc:spChg>
        <pc:spChg chg="add mod">
          <ac:chgData name="JAYPRAKASH BAGIYAL" userId="615715882792b34e" providerId="LiveId" clId="{83C1EA55-0312-41F3-A9F3-716FBB80BA09}" dt="2022-03-11T05:28:18.193" v="600" actId="1076"/>
          <ac:spMkLst>
            <pc:docMk/>
            <pc:sldMk cId="2755660564" sldId="315"/>
            <ac:spMk id="5" creationId="{D4C72798-6FBE-46A8-BA40-854432A5E737}"/>
          </ac:spMkLst>
        </pc:spChg>
        <pc:picChg chg="add mod">
          <ac:chgData name="JAYPRAKASH BAGIYAL" userId="615715882792b34e" providerId="LiveId" clId="{83C1EA55-0312-41F3-A9F3-716FBB80BA09}" dt="2022-03-11T05:28:11.102" v="599" actId="1076"/>
          <ac:picMkLst>
            <pc:docMk/>
            <pc:sldMk cId="2755660564" sldId="315"/>
            <ac:picMk id="4" creationId="{148E7BA8-2C86-4C52-B869-008F8D1987D8}"/>
          </ac:picMkLst>
        </pc:picChg>
      </pc:sldChg>
      <pc:sldChg chg="addSp modSp new mod">
        <pc:chgData name="JAYPRAKASH BAGIYAL" userId="615715882792b34e" providerId="LiveId" clId="{83C1EA55-0312-41F3-A9F3-716FBB80BA09}" dt="2022-03-11T05:30:32.827" v="635" actId="1076"/>
        <pc:sldMkLst>
          <pc:docMk/>
          <pc:sldMk cId="4056303306" sldId="316"/>
        </pc:sldMkLst>
        <pc:spChg chg="add mod">
          <ac:chgData name="JAYPRAKASH BAGIYAL" userId="615715882792b34e" providerId="LiveId" clId="{83C1EA55-0312-41F3-A9F3-716FBB80BA09}" dt="2022-03-11T05:28:42.267" v="607" actId="20577"/>
          <ac:spMkLst>
            <pc:docMk/>
            <pc:sldMk cId="4056303306" sldId="316"/>
            <ac:spMk id="3" creationId="{6C08D7AE-C9EE-4F7A-BE34-ADF1D3773E44}"/>
          </ac:spMkLst>
        </pc:spChg>
        <pc:spChg chg="add mod">
          <ac:chgData name="JAYPRAKASH BAGIYAL" userId="615715882792b34e" providerId="LiveId" clId="{83C1EA55-0312-41F3-A9F3-716FBB80BA09}" dt="2022-03-11T05:30:32.827" v="635" actId="1076"/>
          <ac:spMkLst>
            <pc:docMk/>
            <pc:sldMk cId="4056303306" sldId="316"/>
            <ac:spMk id="5" creationId="{EB81531C-212D-4763-813F-23C010047179}"/>
          </ac:spMkLst>
        </pc:spChg>
        <pc:picChg chg="add mod">
          <ac:chgData name="JAYPRAKASH BAGIYAL" userId="615715882792b34e" providerId="LiveId" clId="{83C1EA55-0312-41F3-A9F3-716FBB80BA09}" dt="2022-03-11T05:30:28.039" v="634" actId="1076"/>
          <ac:picMkLst>
            <pc:docMk/>
            <pc:sldMk cId="4056303306" sldId="316"/>
            <ac:picMk id="4" creationId="{A8D33E2D-0766-459E-9C5C-9A797E8A5284}"/>
          </ac:picMkLst>
        </pc:picChg>
      </pc:sldChg>
      <pc:sldChg chg="addSp delSp modSp new mod">
        <pc:chgData name="JAYPRAKASH BAGIYAL" userId="615715882792b34e" providerId="LiveId" clId="{83C1EA55-0312-41F3-A9F3-716FBB80BA09}" dt="2022-03-11T07:09:35.692" v="1816" actId="20577"/>
        <pc:sldMkLst>
          <pc:docMk/>
          <pc:sldMk cId="1932712633" sldId="317"/>
        </pc:sldMkLst>
        <pc:spChg chg="add mod">
          <ac:chgData name="JAYPRAKASH BAGIYAL" userId="615715882792b34e" providerId="LiveId" clId="{83C1EA55-0312-41F3-A9F3-716FBB80BA09}" dt="2022-03-11T05:29:55.516" v="627" actId="1076"/>
          <ac:spMkLst>
            <pc:docMk/>
            <pc:sldMk cId="1932712633" sldId="317"/>
            <ac:spMk id="3" creationId="{4F5F9A92-50F3-40C5-BF6A-80AB54CC478A}"/>
          </ac:spMkLst>
        </pc:spChg>
        <pc:spChg chg="add mod">
          <ac:chgData name="JAYPRAKASH BAGIYAL" userId="615715882792b34e" providerId="LiveId" clId="{83C1EA55-0312-41F3-A9F3-716FBB80BA09}" dt="2022-03-11T05:30:50.220" v="641"/>
          <ac:spMkLst>
            <pc:docMk/>
            <pc:sldMk cId="1932712633" sldId="317"/>
            <ac:spMk id="4" creationId="{6224C631-254B-4663-AAF5-460B6AD1B0E9}"/>
          </ac:spMkLst>
        </pc:spChg>
        <pc:spChg chg="add del mod">
          <ac:chgData name="JAYPRAKASH BAGIYAL" userId="615715882792b34e" providerId="LiveId" clId="{83C1EA55-0312-41F3-A9F3-716FBB80BA09}" dt="2022-03-11T07:09:00.026" v="1800" actId="478"/>
          <ac:spMkLst>
            <pc:docMk/>
            <pc:sldMk cId="1932712633" sldId="317"/>
            <ac:spMk id="4" creationId="{DF24A5D9-6BA1-4C9B-ACCA-664DF93FDEFF}"/>
          </ac:spMkLst>
        </pc:spChg>
        <pc:spChg chg="add mod">
          <ac:chgData name="JAYPRAKASH BAGIYAL" userId="615715882792b34e" providerId="LiveId" clId="{83C1EA55-0312-41F3-A9F3-716FBB80BA09}" dt="2022-03-11T05:31:05.945" v="646" actId="14100"/>
          <ac:spMkLst>
            <pc:docMk/>
            <pc:sldMk cId="1932712633" sldId="317"/>
            <ac:spMk id="5" creationId="{31A08A70-DEAE-487E-831C-DC39C4AF1374}"/>
          </ac:spMkLst>
        </pc:spChg>
        <pc:spChg chg="add mod">
          <ac:chgData name="JAYPRAKASH BAGIYAL" userId="615715882792b34e" providerId="LiveId" clId="{83C1EA55-0312-41F3-A9F3-716FBB80BA09}" dt="2022-03-11T07:09:35.692" v="1816" actId="20577"/>
          <ac:spMkLst>
            <pc:docMk/>
            <pc:sldMk cId="1932712633" sldId="317"/>
            <ac:spMk id="6" creationId="{FF88EFDB-B99A-4465-9416-D33DB4BC2A6D}"/>
          </ac:spMkLst>
        </pc:spChg>
        <pc:picChg chg="add mod">
          <ac:chgData name="JAYPRAKASH BAGIYAL" userId="615715882792b34e" providerId="LiveId" clId="{83C1EA55-0312-41F3-A9F3-716FBB80BA09}" dt="2022-03-11T05:30:54.134" v="642" actId="14100"/>
          <ac:picMkLst>
            <pc:docMk/>
            <pc:sldMk cId="1932712633" sldId="317"/>
            <ac:picMk id="2" creationId="{1E3A42DB-D763-45D6-BC44-4A33737984AB}"/>
          </ac:picMkLst>
        </pc:picChg>
      </pc:sldChg>
      <pc:sldChg chg="add del setBg">
        <pc:chgData name="JAYPRAKASH BAGIYAL" userId="615715882792b34e" providerId="LiveId" clId="{83C1EA55-0312-41F3-A9F3-716FBB80BA09}" dt="2022-03-11T05:33:24.964" v="648" actId="47"/>
        <pc:sldMkLst>
          <pc:docMk/>
          <pc:sldMk cId="364383240" sldId="318"/>
        </pc:sldMkLst>
      </pc:sldChg>
      <pc:sldChg chg="modSp del mod setBg">
        <pc:chgData name="JAYPRAKASH BAGIYAL" userId="615715882792b34e" providerId="LiveId" clId="{83C1EA55-0312-41F3-A9F3-716FBB80BA09}" dt="2022-03-11T06:07:07.860" v="1227" actId="2696"/>
        <pc:sldMkLst>
          <pc:docMk/>
          <pc:sldMk cId="1483115850" sldId="318"/>
        </pc:sldMkLst>
        <pc:spChg chg="mod">
          <ac:chgData name="JAYPRAKASH BAGIYAL" userId="615715882792b34e" providerId="LiveId" clId="{83C1EA55-0312-41F3-A9F3-716FBB80BA09}" dt="2022-03-11T05:39:15.685" v="687" actId="17032"/>
          <ac:spMkLst>
            <pc:docMk/>
            <pc:sldMk cId="1483115850" sldId="318"/>
            <ac:spMk id="2" creationId="{76A09466-5241-4CD5-B440-4DB87D9E04D9}"/>
          </ac:spMkLst>
        </pc:spChg>
      </pc:sldChg>
      <pc:sldChg chg="add del setBg">
        <pc:chgData name="JAYPRAKASH BAGIYAL" userId="615715882792b34e" providerId="LiveId" clId="{83C1EA55-0312-41F3-A9F3-716FBB80BA09}" dt="2022-03-11T05:33:35.788" v="650"/>
        <pc:sldMkLst>
          <pc:docMk/>
          <pc:sldMk cId="2821916540" sldId="318"/>
        </pc:sldMkLst>
      </pc:sldChg>
      <pc:sldChg chg="modSp del mod">
        <pc:chgData name="JAYPRAKASH BAGIYAL" userId="615715882792b34e" providerId="LiveId" clId="{83C1EA55-0312-41F3-A9F3-716FBB80BA09}" dt="2022-03-11T06:07:45.374" v="1228" actId="2696"/>
        <pc:sldMkLst>
          <pc:docMk/>
          <pc:sldMk cId="1084710222" sldId="319"/>
        </pc:sldMkLst>
        <pc:spChg chg="mod">
          <ac:chgData name="JAYPRAKASH BAGIYAL" userId="615715882792b34e" providerId="LiveId" clId="{83C1EA55-0312-41F3-A9F3-716FBB80BA09}" dt="2022-03-11T05:38:51.395" v="685" actId="17032"/>
          <ac:spMkLst>
            <pc:docMk/>
            <pc:sldMk cId="1084710222" sldId="319"/>
            <ac:spMk id="2" creationId="{76A09466-5241-4CD5-B440-4DB87D9E04D9}"/>
          </ac:spMkLst>
        </pc:spChg>
      </pc:sldChg>
      <pc:sldChg chg="modSp del mod">
        <pc:chgData name="JAYPRAKASH BAGIYAL" userId="615715882792b34e" providerId="LiveId" clId="{83C1EA55-0312-41F3-A9F3-716FBB80BA09}" dt="2022-03-11T06:08:52.217" v="1231" actId="2696"/>
        <pc:sldMkLst>
          <pc:docMk/>
          <pc:sldMk cId="4108014317" sldId="320"/>
        </pc:sldMkLst>
        <pc:spChg chg="mod">
          <ac:chgData name="JAYPRAKASH BAGIYAL" userId="615715882792b34e" providerId="LiveId" clId="{83C1EA55-0312-41F3-A9F3-716FBB80BA09}" dt="2022-03-11T05:40:18.656" v="708" actId="208"/>
          <ac:spMkLst>
            <pc:docMk/>
            <pc:sldMk cId="4108014317" sldId="320"/>
            <ac:spMk id="2" creationId="{76A09466-5241-4CD5-B440-4DB87D9E04D9}"/>
          </ac:spMkLst>
        </pc:spChg>
      </pc:sldChg>
      <pc:sldChg chg="addSp delSp modSp new mod">
        <pc:chgData name="JAYPRAKASH BAGIYAL" userId="615715882792b34e" providerId="LiveId" clId="{83C1EA55-0312-41F3-A9F3-716FBB80BA09}" dt="2022-03-11T07:11:38.755" v="1841" actId="1076"/>
        <pc:sldMkLst>
          <pc:docMk/>
          <pc:sldMk cId="1492582943" sldId="321"/>
        </pc:sldMkLst>
        <pc:spChg chg="del">
          <ac:chgData name="JAYPRAKASH BAGIYAL" userId="615715882792b34e" providerId="LiveId" clId="{83C1EA55-0312-41F3-A9F3-716FBB80BA09}" dt="2022-03-11T05:44:18.480" v="716" actId="478"/>
          <ac:spMkLst>
            <pc:docMk/>
            <pc:sldMk cId="1492582943" sldId="321"/>
            <ac:spMk id="2" creationId="{A07BFB26-38F2-47F6-A55F-A4C576B2AE16}"/>
          </ac:spMkLst>
        </pc:spChg>
        <pc:spChg chg="add del mod">
          <ac:chgData name="JAYPRAKASH BAGIYAL" userId="615715882792b34e" providerId="LiveId" clId="{83C1EA55-0312-41F3-A9F3-716FBB80BA09}" dt="2022-03-11T05:45:31.147" v="727" actId="11529"/>
          <ac:spMkLst>
            <pc:docMk/>
            <pc:sldMk cId="1492582943" sldId="321"/>
            <ac:spMk id="5" creationId="{5C5B1DA6-7120-4A87-8325-3B34581033F5}"/>
          </ac:spMkLst>
        </pc:spChg>
        <pc:spChg chg="add mod">
          <ac:chgData name="JAYPRAKASH BAGIYAL" userId="615715882792b34e" providerId="LiveId" clId="{83C1EA55-0312-41F3-A9F3-716FBB80BA09}" dt="2022-03-11T07:10:53.742" v="1827" actId="1076"/>
          <ac:spMkLst>
            <pc:docMk/>
            <pc:sldMk cId="1492582943" sldId="321"/>
            <ac:spMk id="6" creationId="{FE5C81E0-0BE7-426F-9956-2FFAC0FAA1FA}"/>
          </ac:spMkLst>
        </pc:spChg>
        <pc:spChg chg="add mod">
          <ac:chgData name="JAYPRAKASH BAGIYAL" userId="615715882792b34e" providerId="LiveId" clId="{83C1EA55-0312-41F3-A9F3-716FBB80BA09}" dt="2022-03-11T07:11:38.755" v="1841" actId="1076"/>
          <ac:spMkLst>
            <pc:docMk/>
            <pc:sldMk cId="1492582943" sldId="321"/>
            <ac:spMk id="7" creationId="{FBDA6FFF-34AA-464F-A16D-283690BD8112}"/>
          </ac:spMkLst>
        </pc:spChg>
        <pc:picChg chg="add mod modCrop">
          <ac:chgData name="JAYPRAKASH BAGIYAL" userId="615715882792b34e" providerId="LiveId" clId="{83C1EA55-0312-41F3-A9F3-716FBB80BA09}" dt="2022-03-11T07:10:50.987" v="1826" actId="1076"/>
          <ac:picMkLst>
            <pc:docMk/>
            <pc:sldMk cId="1492582943" sldId="321"/>
            <ac:picMk id="4" creationId="{064B61FF-F2AF-4812-9D68-1A70D45F9D44}"/>
          </ac:picMkLst>
        </pc:picChg>
        <pc:picChg chg="add mod">
          <ac:chgData name="JAYPRAKASH BAGIYAL" userId="615715882792b34e" providerId="LiveId" clId="{83C1EA55-0312-41F3-A9F3-716FBB80BA09}" dt="2022-03-11T07:11:29.256" v="1837" actId="1076"/>
          <ac:picMkLst>
            <pc:docMk/>
            <pc:sldMk cId="1492582943" sldId="321"/>
            <ac:picMk id="5" creationId="{F94B3A63-1336-477F-A96B-842A8FAC5A07}"/>
          </ac:picMkLst>
        </pc:picChg>
      </pc:sldChg>
      <pc:sldChg chg="addSp delSp modSp new del mod">
        <pc:chgData name="JAYPRAKASH BAGIYAL" userId="615715882792b34e" providerId="LiveId" clId="{83C1EA55-0312-41F3-A9F3-716FBB80BA09}" dt="2022-03-11T07:11:41.417" v="1842" actId="47"/>
        <pc:sldMkLst>
          <pc:docMk/>
          <pc:sldMk cId="3598828644" sldId="322"/>
        </pc:sldMkLst>
        <pc:spChg chg="del">
          <ac:chgData name="JAYPRAKASH BAGIYAL" userId="615715882792b34e" providerId="LiveId" clId="{83C1EA55-0312-41F3-A9F3-716FBB80BA09}" dt="2022-03-11T05:46:15.673" v="743" actId="478"/>
          <ac:spMkLst>
            <pc:docMk/>
            <pc:sldMk cId="3598828644" sldId="322"/>
            <ac:spMk id="2" creationId="{7ACE053F-2C7D-44C6-A1E9-3E0D41E3F361}"/>
          </ac:spMkLst>
        </pc:spChg>
        <pc:spChg chg="add del mod">
          <ac:chgData name="JAYPRAKASH BAGIYAL" userId="615715882792b34e" providerId="LiveId" clId="{83C1EA55-0312-41F3-A9F3-716FBB80BA09}" dt="2022-03-11T07:11:32.510" v="1838" actId="21"/>
          <ac:spMkLst>
            <pc:docMk/>
            <pc:sldMk cId="3598828644" sldId="322"/>
            <ac:spMk id="5" creationId="{04A43058-0F5B-4065-B1DA-153B5E4367C7}"/>
          </ac:spMkLst>
        </pc:spChg>
        <pc:picChg chg="add del mod modCrop">
          <ac:chgData name="JAYPRAKASH BAGIYAL" userId="615715882792b34e" providerId="LiveId" clId="{83C1EA55-0312-41F3-A9F3-716FBB80BA09}" dt="2022-03-11T07:11:24.886" v="1835" actId="21"/>
          <ac:picMkLst>
            <pc:docMk/>
            <pc:sldMk cId="3598828644" sldId="322"/>
            <ac:picMk id="4" creationId="{455CD282-6C48-4B01-8E93-D1ED4E90B0DB}"/>
          </ac:picMkLst>
        </pc:picChg>
      </pc:sldChg>
      <pc:sldChg chg="addSp delSp modSp new mod">
        <pc:chgData name="JAYPRAKASH BAGIYAL" userId="615715882792b34e" providerId="LiveId" clId="{83C1EA55-0312-41F3-A9F3-716FBB80BA09}" dt="2022-03-11T05:53:44.732" v="950" actId="6549"/>
        <pc:sldMkLst>
          <pc:docMk/>
          <pc:sldMk cId="1448624441" sldId="323"/>
        </pc:sldMkLst>
        <pc:spChg chg="del">
          <ac:chgData name="JAYPRAKASH BAGIYAL" userId="615715882792b34e" providerId="LiveId" clId="{83C1EA55-0312-41F3-A9F3-716FBB80BA09}" dt="2022-03-11T05:47:28.453" v="782" actId="478"/>
          <ac:spMkLst>
            <pc:docMk/>
            <pc:sldMk cId="1448624441" sldId="323"/>
            <ac:spMk id="2" creationId="{B7C9834C-5ADD-445A-AC1A-B8F1A5B49955}"/>
          </ac:spMkLst>
        </pc:spChg>
        <pc:spChg chg="add mod">
          <ac:chgData name="JAYPRAKASH BAGIYAL" userId="615715882792b34e" providerId="LiveId" clId="{83C1EA55-0312-41F3-A9F3-716FBB80BA09}" dt="2022-03-11T05:53:44.732" v="950" actId="6549"/>
          <ac:spMkLst>
            <pc:docMk/>
            <pc:sldMk cId="1448624441" sldId="323"/>
            <ac:spMk id="5" creationId="{BDAAA0A1-0A90-4F5A-B3D6-C1A2B1F0C28C}"/>
          </ac:spMkLst>
        </pc:spChg>
        <pc:picChg chg="add mod">
          <ac:chgData name="JAYPRAKASH BAGIYAL" userId="615715882792b34e" providerId="LiveId" clId="{83C1EA55-0312-41F3-A9F3-716FBB80BA09}" dt="2022-03-11T05:48:09.997" v="793" actId="1582"/>
          <ac:picMkLst>
            <pc:docMk/>
            <pc:sldMk cId="1448624441" sldId="323"/>
            <ac:picMk id="4" creationId="{7ED180B8-8745-4FB0-9FF0-37947E73AD5C}"/>
          </ac:picMkLst>
        </pc:picChg>
      </pc:sldChg>
      <pc:sldChg chg="addSp delSp modSp new mod">
        <pc:chgData name="JAYPRAKASH BAGIYAL" userId="615715882792b34e" providerId="LiveId" clId="{83C1EA55-0312-41F3-A9F3-716FBB80BA09}" dt="2022-03-11T07:03:37.734" v="1664" actId="1076"/>
        <pc:sldMkLst>
          <pc:docMk/>
          <pc:sldMk cId="3888033855" sldId="324"/>
        </pc:sldMkLst>
        <pc:spChg chg="del">
          <ac:chgData name="JAYPRAKASH BAGIYAL" userId="615715882792b34e" providerId="LiveId" clId="{83C1EA55-0312-41F3-A9F3-716FBB80BA09}" dt="2022-03-11T05:48:45.617" v="825" actId="478"/>
          <ac:spMkLst>
            <pc:docMk/>
            <pc:sldMk cId="3888033855" sldId="324"/>
            <ac:spMk id="2" creationId="{45C2C7D8-1857-480B-A9AF-874047FE7C85}"/>
          </ac:spMkLst>
        </pc:spChg>
        <pc:spChg chg="add mod">
          <ac:chgData name="JAYPRAKASH BAGIYAL" userId="615715882792b34e" providerId="LiveId" clId="{83C1EA55-0312-41F3-A9F3-716FBB80BA09}" dt="2022-03-11T07:00:21.802" v="1629" actId="1076"/>
          <ac:spMkLst>
            <pc:docMk/>
            <pc:sldMk cId="3888033855" sldId="324"/>
            <ac:spMk id="5" creationId="{F973D373-B812-4BA2-96B4-D2A8ADC45785}"/>
          </ac:spMkLst>
        </pc:spChg>
        <pc:spChg chg="add mod">
          <ac:chgData name="JAYPRAKASH BAGIYAL" userId="615715882792b34e" providerId="LiveId" clId="{83C1EA55-0312-41F3-A9F3-716FBB80BA09}" dt="2022-03-11T07:03:37.734" v="1664" actId="1076"/>
          <ac:spMkLst>
            <pc:docMk/>
            <pc:sldMk cId="3888033855" sldId="324"/>
            <ac:spMk id="7" creationId="{B364DEE0-D50F-4FBC-9168-6BB3DA937F41}"/>
          </ac:spMkLst>
        </pc:spChg>
        <pc:picChg chg="add mod modCrop">
          <ac:chgData name="JAYPRAKASH BAGIYAL" userId="615715882792b34e" providerId="LiveId" clId="{83C1EA55-0312-41F3-A9F3-716FBB80BA09}" dt="2022-03-11T07:03:12.571" v="1657" actId="14100"/>
          <ac:picMkLst>
            <pc:docMk/>
            <pc:sldMk cId="3888033855" sldId="324"/>
            <ac:picMk id="4" creationId="{4C36A05C-6168-4248-913E-BA839A271A00}"/>
          </ac:picMkLst>
        </pc:picChg>
        <pc:picChg chg="add mod">
          <ac:chgData name="JAYPRAKASH BAGIYAL" userId="615715882792b34e" providerId="LiveId" clId="{83C1EA55-0312-41F3-A9F3-716FBB80BA09}" dt="2022-03-11T07:03:30.839" v="1662" actId="1076"/>
          <ac:picMkLst>
            <pc:docMk/>
            <pc:sldMk cId="3888033855" sldId="324"/>
            <ac:picMk id="6" creationId="{CF4EE633-A175-4375-A108-F1967B174DFA}"/>
          </ac:picMkLst>
        </pc:picChg>
      </pc:sldChg>
      <pc:sldChg chg="addSp delSp modSp new mod">
        <pc:chgData name="JAYPRAKASH BAGIYAL" userId="615715882792b34e" providerId="LiveId" clId="{83C1EA55-0312-41F3-A9F3-716FBB80BA09}" dt="2022-03-11T07:02:47.988" v="1655" actId="1076"/>
        <pc:sldMkLst>
          <pc:docMk/>
          <pc:sldMk cId="1060323116" sldId="325"/>
        </pc:sldMkLst>
        <pc:spChg chg="del">
          <ac:chgData name="JAYPRAKASH BAGIYAL" userId="615715882792b34e" providerId="LiveId" clId="{83C1EA55-0312-41F3-A9F3-716FBB80BA09}" dt="2022-03-11T05:49:36.560" v="844" actId="478"/>
          <ac:spMkLst>
            <pc:docMk/>
            <pc:sldMk cId="1060323116" sldId="325"/>
            <ac:spMk id="2" creationId="{1E97BD3F-03D2-49FD-8AA9-81FED7AA98C6}"/>
          </ac:spMkLst>
        </pc:spChg>
        <pc:spChg chg="add mod">
          <ac:chgData name="JAYPRAKASH BAGIYAL" userId="615715882792b34e" providerId="LiveId" clId="{83C1EA55-0312-41F3-A9F3-716FBB80BA09}" dt="2022-03-11T07:01:54.394" v="1642" actId="1076"/>
          <ac:spMkLst>
            <pc:docMk/>
            <pc:sldMk cId="1060323116" sldId="325"/>
            <ac:spMk id="5" creationId="{EF13BD87-66BE-46C5-9093-97D7CE5A760F}"/>
          </ac:spMkLst>
        </pc:spChg>
        <pc:spChg chg="add mod">
          <ac:chgData name="JAYPRAKASH BAGIYAL" userId="615715882792b34e" providerId="LiveId" clId="{83C1EA55-0312-41F3-A9F3-716FBB80BA09}" dt="2022-03-11T07:02:47.988" v="1655" actId="1076"/>
          <ac:spMkLst>
            <pc:docMk/>
            <pc:sldMk cId="1060323116" sldId="325"/>
            <ac:spMk id="7" creationId="{DBA083CB-281F-4E4F-BB56-E3A01A61A8EC}"/>
          </ac:spMkLst>
        </pc:spChg>
        <pc:picChg chg="add mod modCrop">
          <ac:chgData name="JAYPRAKASH BAGIYAL" userId="615715882792b34e" providerId="LiveId" clId="{83C1EA55-0312-41F3-A9F3-716FBB80BA09}" dt="2022-03-11T07:02:35.113" v="1651" actId="14100"/>
          <ac:picMkLst>
            <pc:docMk/>
            <pc:sldMk cId="1060323116" sldId="325"/>
            <ac:picMk id="4" creationId="{A911CD7C-82AF-44F0-B0FB-0DCDF63573CE}"/>
          </ac:picMkLst>
        </pc:picChg>
        <pc:picChg chg="add mod">
          <ac:chgData name="JAYPRAKASH BAGIYAL" userId="615715882792b34e" providerId="LiveId" clId="{83C1EA55-0312-41F3-A9F3-716FBB80BA09}" dt="2022-03-11T07:02:38.138" v="1652" actId="14100"/>
          <ac:picMkLst>
            <pc:docMk/>
            <pc:sldMk cId="1060323116" sldId="325"/>
            <ac:picMk id="6" creationId="{93F3EA87-5591-4BB2-9969-830D46C6B675}"/>
          </ac:picMkLst>
        </pc:picChg>
      </pc:sldChg>
      <pc:sldChg chg="addSp delSp modSp new del mod">
        <pc:chgData name="JAYPRAKASH BAGIYAL" userId="615715882792b34e" providerId="LiveId" clId="{83C1EA55-0312-41F3-A9F3-716FBB80BA09}" dt="2022-03-11T07:02:50.652" v="1656" actId="47"/>
        <pc:sldMkLst>
          <pc:docMk/>
          <pc:sldMk cId="2164472025" sldId="326"/>
        </pc:sldMkLst>
        <pc:spChg chg="del">
          <ac:chgData name="JAYPRAKASH BAGIYAL" userId="615715882792b34e" providerId="LiveId" clId="{83C1EA55-0312-41F3-A9F3-716FBB80BA09}" dt="2022-03-11T05:50:19.881" v="863" actId="478"/>
          <ac:spMkLst>
            <pc:docMk/>
            <pc:sldMk cId="2164472025" sldId="326"/>
            <ac:spMk id="2" creationId="{B68235FB-BC86-4996-AF9B-4CCC786B9671}"/>
          </ac:spMkLst>
        </pc:spChg>
        <pc:spChg chg="add del mod">
          <ac:chgData name="JAYPRAKASH BAGIYAL" userId="615715882792b34e" providerId="LiveId" clId="{83C1EA55-0312-41F3-A9F3-716FBB80BA09}" dt="2022-03-11T07:02:42.638" v="1653" actId="21"/>
          <ac:spMkLst>
            <pc:docMk/>
            <pc:sldMk cId="2164472025" sldId="326"/>
            <ac:spMk id="5" creationId="{27F2E69A-11DA-43B8-99F3-ADFB5D041529}"/>
          </ac:spMkLst>
        </pc:spChg>
        <pc:picChg chg="add del mod modCrop">
          <ac:chgData name="JAYPRAKASH BAGIYAL" userId="615715882792b34e" providerId="LiveId" clId="{83C1EA55-0312-41F3-A9F3-716FBB80BA09}" dt="2022-03-11T07:02:23.400" v="1647" actId="21"/>
          <ac:picMkLst>
            <pc:docMk/>
            <pc:sldMk cId="2164472025" sldId="326"/>
            <ac:picMk id="4" creationId="{6F8B3C46-130A-4AB3-BBC4-830B9980C782}"/>
          </ac:picMkLst>
        </pc:picChg>
      </pc:sldChg>
      <pc:sldChg chg="addSp delSp modSp new del mod">
        <pc:chgData name="JAYPRAKASH BAGIYAL" userId="615715882792b34e" providerId="LiveId" clId="{83C1EA55-0312-41F3-A9F3-716FBB80BA09}" dt="2022-03-11T07:01:21.759" v="1638" actId="47"/>
        <pc:sldMkLst>
          <pc:docMk/>
          <pc:sldMk cId="2260143889" sldId="327"/>
        </pc:sldMkLst>
        <pc:spChg chg="del">
          <ac:chgData name="JAYPRAKASH BAGIYAL" userId="615715882792b34e" providerId="LiveId" clId="{83C1EA55-0312-41F3-A9F3-716FBB80BA09}" dt="2022-03-11T05:51:29.905" v="887" actId="478"/>
          <ac:spMkLst>
            <pc:docMk/>
            <pc:sldMk cId="2260143889" sldId="327"/>
            <ac:spMk id="2" creationId="{CFA90A7D-C8BC-45F7-89DE-7B11D43B9717}"/>
          </ac:spMkLst>
        </pc:spChg>
        <pc:spChg chg="add del mod">
          <ac:chgData name="JAYPRAKASH BAGIYAL" userId="615715882792b34e" providerId="LiveId" clId="{83C1EA55-0312-41F3-A9F3-716FBB80BA09}" dt="2022-03-11T07:01:12.963" v="1636" actId="21"/>
          <ac:spMkLst>
            <pc:docMk/>
            <pc:sldMk cId="2260143889" sldId="327"/>
            <ac:spMk id="5" creationId="{01E3C42D-1559-41FF-BA37-09A8461ADA50}"/>
          </ac:spMkLst>
        </pc:spChg>
        <pc:picChg chg="add del mod modCrop">
          <ac:chgData name="JAYPRAKASH BAGIYAL" userId="615715882792b34e" providerId="LiveId" clId="{83C1EA55-0312-41F3-A9F3-716FBB80BA09}" dt="2022-03-11T07:00:48.432" v="1633" actId="21"/>
          <ac:picMkLst>
            <pc:docMk/>
            <pc:sldMk cId="2260143889" sldId="327"/>
            <ac:picMk id="4" creationId="{10B29628-D3DC-4ACA-B69E-EE09A5B98848}"/>
          </ac:picMkLst>
        </pc:picChg>
      </pc:sldChg>
      <pc:sldChg chg="addSp delSp modSp new mod">
        <pc:chgData name="JAYPRAKASH BAGIYAL" userId="615715882792b34e" providerId="LiveId" clId="{83C1EA55-0312-41F3-A9F3-716FBB80BA09}" dt="2022-03-11T07:04:03.736" v="1672"/>
        <pc:sldMkLst>
          <pc:docMk/>
          <pc:sldMk cId="3232022306" sldId="328"/>
        </pc:sldMkLst>
        <pc:spChg chg="add mod">
          <ac:chgData name="JAYPRAKASH BAGIYAL" userId="615715882792b34e" providerId="LiveId" clId="{83C1EA55-0312-41F3-A9F3-716FBB80BA09}" dt="2022-03-11T06:43:14.448" v="1277" actId="1076"/>
          <ac:spMkLst>
            <pc:docMk/>
            <pc:sldMk cId="3232022306" sldId="328"/>
            <ac:spMk id="4" creationId="{25B5C781-3168-4E1D-B4CF-8F5A1FAF6257}"/>
          </ac:spMkLst>
        </pc:spChg>
        <pc:spChg chg="add mod">
          <ac:chgData name="JAYPRAKASH BAGIYAL" userId="615715882792b34e" providerId="LiveId" clId="{83C1EA55-0312-41F3-A9F3-716FBB80BA09}" dt="2022-03-11T06:44:49.565" v="1295" actId="1076"/>
          <ac:spMkLst>
            <pc:docMk/>
            <pc:sldMk cId="3232022306" sldId="328"/>
            <ac:spMk id="6" creationId="{C1EDE3FB-A500-4E34-BC09-BA4BCB5748FD}"/>
          </ac:spMkLst>
        </pc:spChg>
        <pc:picChg chg="add mod modCrop">
          <ac:chgData name="JAYPRAKASH BAGIYAL" userId="615715882792b34e" providerId="LiveId" clId="{83C1EA55-0312-41F3-A9F3-716FBB80BA09}" dt="2022-03-11T07:03:54.793" v="1670"/>
          <ac:picMkLst>
            <pc:docMk/>
            <pc:sldMk cId="3232022306" sldId="328"/>
            <ac:picMk id="3" creationId="{CE4B97ED-ABCC-4C2F-934E-08B980BCAC0A}"/>
          </ac:picMkLst>
        </pc:picChg>
        <pc:picChg chg="add mod">
          <ac:chgData name="JAYPRAKASH BAGIYAL" userId="615715882792b34e" providerId="LiveId" clId="{83C1EA55-0312-41F3-A9F3-716FBB80BA09}" dt="2022-03-11T07:04:03.736" v="1672"/>
          <ac:picMkLst>
            <pc:docMk/>
            <pc:sldMk cId="3232022306" sldId="328"/>
            <ac:picMk id="5" creationId="{07840883-FB64-441E-8434-35544D34366D}"/>
          </ac:picMkLst>
        </pc:picChg>
        <pc:cxnChg chg="add del mod">
          <ac:chgData name="JAYPRAKASH BAGIYAL" userId="615715882792b34e" providerId="LiveId" clId="{83C1EA55-0312-41F3-A9F3-716FBB80BA09}" dt="2022-03-11T07:03:45.041" v="1665" actId="478"/>
          <ac:cxnSpMkLst>
            <pc:docMk/>
            <pc:sldMk cId="3232022306" sldId="328"/>
            <ac:cxnSpMk id="7" creationId="{709F7861-5474-4C7D-AFBF-00464F68C45E}"/>
          </ac:cxnSpMkLst>
        </pc:cxnChg>
      </pc:sldChg>
      <pc:sldChg chg="addSp delSp modSp new del mod">
        <pc:chgData name="JAYPRAKASH BAGIYAL" userId="615715882792b34e" providerId="LiveId" clId="{83C1EA55-0312-41F3-A9F3-716FBB80BA09}" dt="2022-03-11T06:53:03.069" v="1415" actId="47"/>
        <pc:sldMkLst>
          <pc:docMk/>
          <pc:sldMk cId="3223786905" sldId="329"/>
        </pc:sldMkLst>
        <pc:spChg chg="add del mod">
          <ac:chgData name="JAYPRAKASH BAGIYAL" userId="615715882792b34e" providerId="LiveId" clId="{83C1EA55-0312-41F3-A9F3-716FBB80BA09}" dt="2022-03-11T06:44:45.107" v="1293" actId="21"/>
          <ac:spMkLst>
            <pc:docMk/>
            <pc:sldMk cId="3223786905" sldId="329"/>
            <ac:spMk id="6" creationId="{EA9492EF-2A15-44A1-AAB9-7D00BC4DF816}"/>
          </ac:spMkLst>
        </pc:spChg>
        <pc:picChg chg="add del mod">
          <ac:chgData name="JAYPRAKASH BAGIYAL" userId="615715882792b34e" providerId="LiveId" clId="{83C1EA55-0312-41F3-A9F3-716FBB80BA09}" dt="2022-03-11T05:54:10.172" v="957" actId="931"/>
          <ac:picMkLst>
            <pc:docMk/>
            <pc:sldMk cId="3223786905" sldId="329"/>
            <ac:picMk id="3" creationId="{AF4C755C-1AFA-4099-9D87-CFDE39E94103}"/>
          </ac:picMkLst>
        </pc:picChg>
        <pc:picChg chg="add del mod modCrop">
          <ac:chgData name="JAYPRAKASH BAGIYAL" userId="615715882792b34e" providerId="LiveId" clId="{83C1EA55-0312-41F3-A9F3-716FBB80BA09}" dt="2022-03-11T06:44:22.967" v="1289" actId="21"/>
          <ac:picMkLst>
            <pc:docMk/>
            <pc:sldMk cId="3223786905" sldId="329"/>
            <ac:picMk id="5" creationId="{D34F57EB-FFB4-45ED-8E45-BAF8FFA95A92}"/>
          </ac:picMkLst>
        </pc:picChg>
      </pc:sldChg>
      <pc:sldChg chg="addSp delSp modSp new mod">
        <pc:chgData name="JAYPRAKASH BAGIYAL" userId="615715882792b34e" providerId="LiveId" clId="{83C1EA55-0312-41F3-A9F3-716FBB80BA09}" dt="2022-03-11T07:12:18.530" v="1849" actId="14100"/>
        <pc:sldMkLst>
          <pc:docMk/>
          <pc:sldMk cId="2685384992" sldId="330"/>
        </pc:sldMkLst>
        <pc:spChg chg="add mod">
          <ac:chgData name="JAYPRAKASH BAGIYAL" userId="615715882792b34e" providerId="LiveId" clId="{83C1EA55-0312-41F3-A9F3-716FBB80BA09}" dt="2022-03-11T06:51:48.520" v="1398" actId="1076"/>
          <ac:spMkLst>
            <pc:docMk/>
            <pc:sldMk cId="2685384992" sldId="330"/>
            <ac:spMk id="4" creationId="{D5900C25-09B0-4CF9-9021-6C89CCE0E4A7}"/>
          </ac:spMkLst>
        </pc:spChg>
        <pc:spChg chg="add mod">
          <ac:chgData name="JAYPRAKASH BAGIYAL" userId="615715882792b34e" providerId="LiveId" clId="{83C1EA55-0312-41F3-A9F3-716FBB80BA09}" dt="2022-03-11T06:50:18.711" v="1371" actId="1076"/>
          <ac:spMkLst>
            <pc:docMk/>
            <pc:sldMk cId="2685384992" sldId="330"/>
            <ac:spMk id="9" creationId="{F6989488-496E-4C51-ADE9-7924BB6FD303}"/>
          </ac:spMkLst>
        </pc:spChg>
        <pc:spChg chg="add mod">
          <ac:chgData name="JAYPRAKASH BAGIYAL" userId="615715882792b34e" providerId="LiveId" clId="{83C1EA55-0312-41F3-A9F3-716FBB80BA09}" dt="2022-03-11T06:50:37.891" v="1376" actId="1076"/>
          <ac:spMkLst>
            <pc:docMk/>
            <pc:sldMk cId="2685384992" sldId="330"/>
            <ac:spMk id="10" creationId="{68929D5D-1709-4D41-851E-CDD589337B6B}"/>
          </ac:spMkLst>
        </pc:spChg>
        <pc:spChg chg="add del mod">
          <ac:chgData name="JAYPRAKASH BAGIYAL" userId="615715882792b34e" providerId="LiveId" clId="{83C1EA55-0312-41F3-A9F3-716FBB80BA09}" dt="2022-03-11T06:51:11.983" v="1389"/>
          <ac:spMkLst>
            <pc:docMk/>
            <pc:sldMk cId="2685384992" sldId="330"/>
            <ac:spMk id="11" creationId="{C3D8DBB8-D7A8-4769-8C16-592E6DDDE59D}"/>
          </ac:spMkLst>
        </pc:spChg>
        <pc:spChg chg="add mod">
          <ac:chgData name="JAYPRAKASH BAGIYAL" userId="615715882792b34e" providerId="LiveId" clId="{83C1EA55-0312-41F3-A9F3-716FBB80BA09}" dt="2022-03-11T06:51:36.226" v="1396" actId="1076"/>
          <ac:spMkLst>
            <pc:docMk/>
            <pc:sldMk cId="2685384992" sldId="330"/>
            <ac:spMk id="12" creationId="{8BF0A52B-274D-4A17-BBDB-74C80A7EC26A}"/>
          </ac:spMkLst>
        </pc:spChg>
        <pc:picChg chg="add mod modCrop">
          <ac:chgData name="JAYPRAKASH BAGIYAL" userId="615715882792b34e" providerId="LiveId" clId="{83C1EA55-0312-41F3-A9F3-716FBB80BA09}" dt="2022-03-11T06:55:07.135" v="1553"/>
          <ac:picMkLst>
            <pc:docMk/>
            <pc:sldMk cId="2685384992" sldId="330"/>
            <ac:picMk id="3" creationId="{9F470D3F-9DF1-49D0-9A93-526144809047}"/>
          </ac:picMkLst>
        </pc:picChg>
        <pc:picChg chg="add mod">
          <ac:chgData name="JAYPRAKASH BAGIYAL" userId="615715882792b34e" providerId="LiveId" clId="{83C1EA55-0312-41F3-A9F3-716FBB80BA09}" dt="2022-03-11T06:54:53.832" v="1502"/>
          <ac:picMkLst>
            <pc:docMk/>
            <pc:sldMk cId="2685384992" sldId="330"/>
            <ac:picMk id="5" creationId="{F7DC096D-AF7C-4A8B-B53D-F709E7DC906A}"/>
          </ac:picMkLst>
        </pc:picChg>
        <pc:picChg chg="add del mod modCrop">
          <ac:chgData name="JAYPRAKASH BAGIYAL" userId="615715882792b34e" providerId="LiveId" clId="{83C1EA55-0312-41F3-A9F3-716FBB80BA09}" dt="2022-03-11T06:48:09.923" v="1338"/>
          <ac:picMkLst>
            <pc:docMk/>
            <pc:sldMk cId="2685384992" sldId="330"/>
            <ac:picMk id="6" creationId="{62B957CB-4E2C-4AEA-AB3B-9ED967014278}"/>
          </ac:picMkLst>
        </pc:picChg>
        <pc:picChg chg="add mod">
          <ac:chgData name="JAYPRAKASH BAGIYAL" userId="615715882792b34e" providerId="LiveId" clId="{83C1EA55-0312-41F3-A9F3-716FBB80BA09}" dt="2022-03-11T07:12:12.177" v="1847" actId="14100"/>
          <ac:picMkLst>
            <pc:docMk/>
            <pc:sldMk cId="2685384992" sldId="330"/>
            <ac:picMk id="7" creationId="{0E33FB06-10CD-4C38-BAEF-53E41BAA0D5F}"/>
          </ac:picMkLst>
        </pc:picChg>
        <pc:picChg chg="add mod">
          <ac:chgData name="JAYPRAKASH BAGIYAL" userId="615715882792b34e" providerId="LiveId" clId="{83C1EA55-0312-41F3-A9F3-716FBB80BA09}" dt="2022-03-11T07:12:18.530" v="1849" actId="14100"/>
          <ac:picMkLst>
            <pc:docMk/>
            <pc:sldMk cId="2685384992" sldId="330"/>
            <ac:picMk id="8" creationId="{5EDA1DF7-5A96-444D-9EB5-61727416DCA5}"/>
          </ac:picMkLst>
        </pc:picChg>
        <pc:cxnChg chg="add del mod">
          <ac:chgData name="JAYPRAKASH BAGIYAL" userId="615715882792b34e" providerId="LiveId" clId="{83C1EA55-0312-41F3-A9F3-716FBB80BA09}" dt="2022-03-11T07:12:05.324" v="1845" actId="478"/>
          <ac:cxnSpMkLst>
            <pc:docMk/>
            <pc:sldMk cId="2685384992" sldId="330"/>
            <ac:cxnSpMk id="13" creationId="{45EA4B70-C908-403B-9754-770A8510E0DF}"/>
          </ac:cxnSpMkLst>
        </pc:cxnChg>
        <pc:cxnChg chg="add del mod">
          <ac:chgData name="JAYPRAKASH BAGIYAL" userId="615715882792b34e" providerId="LiveId" clId="{83C1EA55-0312-41F3-A9F3-716FBB80BA09}" dt="2022-03-11T07:12:04.068" v="1844" actId="478"/>
          <ac:cxnSpMkLst>
            <pc:docMk/>
            <pc:sldMk cId="2685384992" sldId="330"/>
            <ac:cxnSpMk id="14" creationId="{2BD29075-A9A5-442D-A406-85749BD79542}"/>
          </ac:cxnSpMkLst>
        </pc:cxnChg>
        <pc:cxnChg chg="add del mod">
          <ac:chgData name="JAYPRAKASH BAGIYAL" userId="615715882792b34e" providerId="LiveId" clId="{83C1EA55-0312-41F3-A9F3-716FBB80BA09}" dt="2022-03-11T07:12:02.823" v="1843" actId="478"/>
          <ac:cxnSpMkLst>
            <pc:docMk/>
            <pc:sldMk cId="2685384992" sldId="330"/>
            <ac:cxnSpMk id="21" creationId="{46AAEEBE-61B6-4D5F-B351-6718D086F3D9}"/>
          </ac:cxnSpMkLst>
        </pc:cxnChg>
      </pc:sldChg>
      <pc:sldChg chg="addSp delSp modSp new del mod">
        <pc:chgData name="JAYPRAKASH BAGIYAL" userId="615715882792b34e" providerId="LiveId" clId="{83C1EA55-0312-41F3-A9F3-716FBB80BA09}" dt="2022-03-11T06:53:04.960" v="1416" actId="47"/>
        <pc:sldMkLst>
          <pc:docMk/>
          <pc:sldMk cId="3218371264" sldId="331"/>
        </pc:sldMkLst>
        <pc:spChg chg="add del mod">
          <ac:chgData name="JAYPRAKASH BAGIYAL" userId="615715882792b34e" providerId="LiveId" clId="{83C1EA55-0312-41F3-A9F3-716FBB80BA09}" dt="2022-03-11T06:50:14.215" v="1369" actId="21"/>
          <ac:spMkLst>
            <pc:docMk/>
            <pc:sldMk cId="3218371264" sldId="331"/>
            <ac:spMk id="4" creationId="{6B708328-997A-48B8-9EFB-C9267FA324F1}"/>
          </ac:spMkLst>
        </pc:spChg>
        <pc:picChg chg="add del mod modCrop">
          <ac:chgData name="JAYPRAKASH BAGIYAL" userId="615715882792b34e" providerId="LiveId" clId="{83C1EA55-0312-41F3-A9F3-716FBB80BA09}" dt="2022-03-11T06:47:00.563" v="1320" actId="21"/>
          <ac:picMkLst>
            <pc:docMk/>
            <pc:sldMk cId="3218371264" sldId="331"/>
            <ac:picMk id="3" creationId="{0FD66F1C-F3B3-4A2F-92C3-C5BBD9B930B4}"/>
          </ac:picMkLst>
        </pc:picChg>
      </pc:sldChg>
      <pc:sldChg chg="addSp delSp modSp new del mod">
        <pc:chgData name="JAYPRAKASH BAGIYAL" userId="615715882792b34e" providerId="LiveId" clId="{83C1EA55-0312-41F3-A9F3-716FBB80BA09}" dt="2022-03-11T06:53:06.629" v="1417" actId="47"/>
        <pc:sldMkLst>
          <pc:docMk/>
          <pc:sldMk cId="3988278937" sldId="332"/>
        </pc:sldMkLst>
        <pc:spChg chg="add del mod">
          <ac:chgData name="JAYPRAKASH BAGIYAL" userId="615715882792b34e" providerId="LiveId" clId="{83C1EA55-0312-41F3-A9F3-716FBB80BA09}" dt="2022-03-11T06:50:22.129" v="1372" actId="21"/>
          <ac:spMkLst>
            <pc:docMk/>
            <pc:sldMk cId="3988278937" sldId="332"/>
            <ac:spMk id="4" creationId="{0E9F5773-0D7F-4344-A548-641393B857B4}"/>
          </ac:spMkLst>
        </pc:spChg>
        <pc:picChg chg="add del mod modCrop">
          <ac:chgData name="JAYPRAKASH BAGIYAL" userId="615715882792b34e" providerId="LiveId" clId="{83C1EA55-0312-41F3-A9F3-716FBB80BA09}" dt="2022-03-11T06:48:38.017" v="1345" actId="21"/>
          <ac:picMkLst>
            <pc:docMk/>
            <pc:sldMk cId="3988278937" sldId="332"/>
            <ac:picMk id="3" creationId="{CD9162F6-B9DD-4280-8E76-9A982225D788}"/>
          </ac:picMkLst>
        </pc:picChg>
      </pc:sldChg>
      <pc:sldChg chg="addSp delSp modSp new del mod">
        <pc:chgData name="JAYPRAKASH BAGIYAL" userId="615715882792b34e" providerId="LiveId" clId="{83C1EA55-0312-41F3-A9F3-716FBB80BA09}" dt="2022-03-11T06:53:07.684" v="1418" actId="47"/>
        <pc:sldMkLst>
          <pc:docMk/>
          <pc:sldMk cId="4269578940" sldId="333"/>
        </pc:sldMkLst>
        <pc:spChg chg="add del mod">
          <ac:chgData name="JAYPRAKASH BAGIYAL" userId="615715882792b34e" providerId="LiveId" clId="{83C1EA55-0312-41F3-A9F3-716FBB80BA09}" dt="2022-03-11T06:50:44.596" v="1377" actId="21"/>
          <ac:spMkLst>
            <pc:docMk/>
            <pc:sldMk cId="4269578940" sldId="333"/>
            <ac:spMk id="4" creationId="{1D478FBB-90DD-4281-8F48-E4BB1C431290}"/>
          </ac:spMkLst>
        </pc:spChg>
        <pc:picChg chg="add del mod modCrop">
          <ac:chgData name="JAYPRAKASH BAGIYAL" userId="615715882792b34e" providerId="LiveId" clId="{83C1EA55-0312-41F3-A9F3-716FBB80BA09}" dt="2022-03-11T06:49:30.189" v="1354" actId="21"/>
          <ac:picMkLst>
            <pc:docMk/>
            <pc:sldMk cId="4269578940" sldId="333"/>
            <ac:picMk id="3" creationId="{7EF4E51A-88CB-4018-8E76-3137DBE3DF58}"/>
          </ac:picMkLst>
        </pc:picChg>
      </pc:sldChg>
      <pc:sldChg chg="modSp del mod">
        <pc:chgData name="JAYPRAKASH BAGIYAL" userId="615715882792b34e" providerId="LiveId" clId="{83C1EA55-0312-41F3-A9F3-716FBB80BA09}" dt="2022-03-11T06:09:07.908" v="1232" actId="2696"/>
        <pc:sldMkLst>
          <pc:docMk/>
          <pc:sldMk cId="364760695" sldId="334"/>
        </pc:sldMkLst>
        <pc:spChg chg="mod">
          <ac:chgData name="JAYPRAKASH BAGIYAL" userId="615715882792b34e" providerId="LiveId" clId="{83C1EA55-0312-41F3-A9F3-716FBB80BA09}" dt="2022-03-11T05:59:33.714" v="1119" actId="20577"/>
          <ac:spMkLst>
            <pc:docMk/>
            <pc:sldMk cId="364760695" sldId="334"/>
            <ac:spMk id="2" creationId="{76A09466-5241-4CD5-B440-4DB87D9E04D9}"/>
          </ac:spMkLst>
        </pc:spChg>
      </pc:sldChg>
      <pc:sldChg chg="addSp delSp modSp new mod">
        <pc:chgData name="JAYPRAKASH BAGIYAL" userId="615715882792b34e" providerId="LiveId" clId="{83C1EA55-0312-41F3-A9F3-716FBB80BA09}" dt="2022-03-11T06:59:07.260" v="1619" actId="1076"/>
        <pc:sldMkLst>
          <pc:docMk/>
          <pc:sldMk cId="3062876571" sldId="335"/>
        </pc:sldMkLst>
        <pc:spChg chg="del">
          <ac:chgData name="JAYPRAKASH BAGIYAL" userId="615715882792b34e" providerId="LiveId" clId="{83C1EA55-0312-41F3-A9F3-716FBB80BA09}" dt="2022-03-11T05:59:43.377" v="1123" actId="478"/>
          <ac:spMkLst>
            <pc:docMk/>
            <pc:sldMk cId="3062876571" sldId="335"/>
            <ac:spMk id="2" creationId="{062F9F2C-9D44-4026-92DB-6579D4DBEDF9}"/>
          </ac:spMkLst>
        </pc:spChg>
        <pc:spChg chg="add mod">
          <ac:chgData name="JAYPRAKASH BAGIYAL" userId="615715882792b34e" providerId="LiveId" clId="{83C1EA55-0312-41F3-A9F3-716FBB80BA09}" dt="2022-03-11T06:54:00.305" v="1429" actId="13822"/>
          <ac:spMkLst>
            <pc:docMk/>
            <pc:sldMk cId="3062876571" sldId="335"/>
            <ac:spMk id="5" creationId="{8622B472-0BE7-4396-8DC7-4ECC6ACCCB57}"/>
          </ac:spMkLst>
        </pc:spChg>
        <pc:spChg chg="add mod">
          <ac:chgData name="JAYPRAKASH BAGIYAL" userId="615715882792b34e" providerId="LiveId" clId="{83C1EA55-0312-41F3-A9F3-716FBB80BA09}" dt="2022-03-11T06:58:41.594" v="1609" actId="1076"/>
          <ac:spMkLst>
            <pc:docMk/>
            <pc:sldMk cId="3062876571" sldId="335"/>
            <ac:spMk id="8" creationId="{96910832-843F-434F-BB84-65437458AD75}"/>
          </ac:spMkLst>
        </pc:spChg>
        <pc:spChg chg="add mod">
          <ac:chgData name="JAYPRAKASH BAGIYAL" userId="615715882792b34e" providerId="LiveId" clId="{83C1EA55-0312-41F3-A9F3-716FBB80BA09}" dt="2022-03-11T06:59:03.185" v="1618" actId="1076"/>
          <ac:spMkLst>
            <pc:docMk/>
            <pc:sldMk cId="3062876571" sldId="335"/>
            <ac:spMk id="9" creationId="{D5EF0C8C-563A-41F3-9D91-BE50CA35E736}"/>
          </ac:spMkLst>
        </pc:spChg>
        <pc:picChg chg="add mod modCrop">
          <ac:chgData name="JAYPRAKASH BAGIYAL" userId="615715882792b34e" providerId="LiveId" clId="{83C1EA55-0312-41F3-A9F3-716FBB80BA09}" dt="2022-03-11T06:58:50.711" v="1613" actId="1076"/>
          <ac:picMkLst>
            <pc:docMk/>
            <pc:sldMk cId="3062876571" sldId="335"/>
            <ac:picMk id="4" creationId="{EED9F814-AB54-420C-94CF-4FE2DE2DF97E}"/>
          </ac:picMkLst>
        </pc:picChg>
        <pc:picChg chg="add mod modCrop">
          <ac:chgData name="JAYPRAKASH BAGIYAL" userId="615715882792b34e" providerId="LiveId" clId="{83C1EA55-0312-41F3-A9F3-716FBB80BA09}" dt="2022-03-11T06:59:01.657" v="1617" actId="1076"/>
          <ac:picMkLst>
            <pc:docMk/>
            <pc:sldMk cId="3062876571" sldId="335"/>
            <ac:picMk id="6" creationId="{D53A6FF8-1342-462D-A05D-1427492C9F98}"/>
          </ac:picMkLst>
        </pc:picChg>
        <pc:picChg chg="add mod">
          <ac:chgData name="JAYPRAKASH BAGIYAL" userId="615715882792b34e" providerId="LiveId" clId="{83C1EA55-0312-41F3-A9F3-716FBB80BA09}" dt="2022-03-11T06:59:07.260" v="1619" actId="1076"/>
          <ac:picMkLst>
            <pc:docMk/>
            <pc:sldMk cId="3062876571" sldId="335"/>
            <ac:picMk id="7" creationId="{D0AA5200-75CD-47EB-B138-02BDE0CEDB45}"/>
          </ac:picMkLst>
        </pc:picChg>
      </pc:sldChg>
      <pc:sldChg chg="addSp delSp modSp new del mod">
        <pc:chgData name="JAYPRAKASH BAGIYAL" userId="615715882792b34e" providerId="LiveId" clId="{83C1EA55-0312-41F3-A9F3-716FBB80BA09}" dt="2022-03-11T06:59:13.544" v="1620" actId="47"/>
        <pc:sldMkLst>
          <pc:docMk/>
          <pc:sldMk cId="3740935156" sldId="336"/>
        </pc:sldMkLst>
        <pc:spChg chg="del">
          <ac:chgData name="JAYPRAKASH BAGIYAL" userId="615715882792b34e" providerId="LiveId" clId="{83C1EA55-0312-41F3-A9F3-716FBB80BA09}" dt="2022-03-11T06:00:39.193" v="1160" actId="478"/>
          <ac:spMkLst>
            <pc:docMk/>
            <pc:sldMk cId="3740935156" sldId="336"/>
            <ac:spMk id="2" creationId="{0199B925-622F-411E-B5E5-AF30ACB3B9BF}"/>
          </ac:spMkLst>
        </pc:spChg>
        <pc:spChg chg="add del mod">
          <ac:chgData name="JAYPRAKASH BAGIYAL" userId="615715882792b34e" providerId="LiveId" clId="{83C1EA55-0312-41F3-A9F3-716FBB80BA09}" dt="2022-03-11T06:58:34.482" v="1607" actId="21"/>
          <ac:spMkLst>
            <pc:docMk/>
            <pc:sldMk cId="3740935156" sldId="336"/>
            <ac:spMk id="5" creationId="{3011F684-3782-432A-90A0-057DCED70AF9}"/>
          </ac:spMkLst>
        </pc:spChg>
        <pc:picChg chg="add del mod modCrop">
          <ac:chgData name="JAYPRAKASH BAGIYAL" userId="615715882792b34e" providerId="LiveId" clId="{83C1EA55-0312-41F3-A9F3-716FBB80BA09}" dt="2022-03-11T06:56:04.085" v="1580" actId="21"/>
          <ac:picMkLst>
            <pc:docMk/>
            <pc:sldMk cId="3740935156" sldId="336"/>
            <ac:picMk id="4" creationId="{3245D330-F665-4CF4-8847-9D3B1AE2E4B5}"/>
          </ac:picMkLst>
        </pc:picChg>
      </pc:sldChg>
      <pc:sldChg chg="add del">
        <pc:chgData name="JAYPRAKASH BAGIYAL" userId="615715882792b34e" providerId="LiveId" clId="{83C1EA55-0312-41F3-A9F3-716FBB80BA09}" dt="2022-03-11T07:11:18.579" v="1833"/>
        <pc:sldMkLst>
          <pc:docMk/>
          <pc:sldMk cId="3899229284" sldId="336"/>
        </pc:sldMkLst>
      </pc:sldChg>
      <pc:sldChg chg="addSp delSp modSp new del mod">
        <pc:chgData name="JAYPRAKASH BAGIYAL" userId="615715882792b34e" providerId="LiveId" clId="{83C1EA55-0312-41F3-A9F3-716FBB80BA09}" dt="2022-03-11T06:59:15.085" v="1621" actId="47"/>
        <pc:sldMkLst>
          <pc:docMk/>
          <pc:sldMk cId="4095598897" sldId="337"/>
        </pc:sldMkLst>
        <pc:spChg chg="del">
          <ac:chgData name="JAYPRAKASH BAGIYAL" userId="615715882792b34e" providerId="LiveId" clId="{83C1EA55-0312-41F3-A9F3-716FBB80BA09}" dt="2022-03-11T06:01:19.109" v="1190" actId="478"/>
          <ac:spMkLst>
            <pc:docMk/>
            <pc:sldMk cId="4095598897" sldId="337"/>
            <ac:spMk id="2" creationId="{3F1AB7C7-A254-4EE5-A1F0-886BF9AEB189}"/>
          </ac:spMkLst>
        </pc:spChg>
        <pc:spChg chg="add del mod">
          <ac:chgData name="JAYPRAKASH BAGIYAL" userId="615715882792b34e" providerId="LiveId" clId="{83C1EA55-0312-41F3-A9F3-716FBB80BA09}" dt="2022-03-11T06:58:45.304" v="1610" actId="21"/>
          <ac:spMkLst>
            <pc:docMk/>
            <pc:sldMk cId="4095598897" sldId="337"/>
            <ac:spMk id="5" creationId="{4F898409-4B16-4459-BFAA-A8F2CF4EE5CC}"/>
          </ac:spMkLst>
        </pc:spChg>
        <pc:picChg chg="add del mod modCrop">
          <ac:chgData name="JAYPRAKASH BAGIYAL" userId="615715882792b34e" providerId="LiveId" clId="{83C1EA55-0312-41F3-A9F3-716FBB80BA09}" dt="2022-03-11T06:57:51.620" v="1596" actId="21"/>
          <ac:picMkLst>
            <pc:docMk/>
            <pc:sldMk cId="4095598897" sldId="337"/>
            <ac:picMk id="4" creationId="{B7F9DB4F-A005-4C78-92E7-FCCA552B89DD}"/>
          </ac:picMkLst>
        </pc:picChg>
        <pc:picChg chg="add mod">
          <ac:chgData name="JAYPRAKASH BAGIYAL" userId="615715882792b34e" providerId="LiveId" clId="{83C1EA55-0312-41F3-A9F3-716FBB80BA09}" dt="2022-03-11T06:01:51.975" v="1201" actId="571"/>
          <ac:picMkLst>
            <pc:docMk/>
            <pc:sldMk cId="4095598897" sldId="337"/>
            <ac:picMk id="6" creationId="{18B760B9-FEF5-4877-BE14-CD8AD900D440}"/>
          </ac:picMkLst>
        </pc:picChg>
      </pc:sldChg>
      <pc:sldChg chg="add del setBg">
        <pc:chgData name="JAYPRAKASH BAGIYAL" userId="615715882792b34e" providerId="LiveId" clId="{83C1EA55-0312-41F3-A9F3-716FBB80BA09}" dt="2022-03-11T06:00:07.750" v="1131"/>
        <pc:sldMkLst>
          <pc:docMk/>
          <pc:sldMk cId="3098925188" sldId="33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E5E9-D655-4373-8AC4-A4C7D83A0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7D480-41FD-4305-AFAF-70C24F3A0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086EC-1C87-4E5B-B26A-526F18EB0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26F24-FA0E-425A-BB9D-6C6A34291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8BA0-8452-4174-9D34-B033B847C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2198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7C1B-A6A4-4E3B-8550-37C98712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5F20F-A559-4731-82E0-5B1EF995E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C01A-C03B-4077-A821-F5C9A414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0C77E-B59A-4270-86ED-B586A3CB0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4B5D-0015-49B6-B39C-1A137BB0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0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419E57-7FA3-4106-B6E3-453998F98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DA520-42EB-44C9-9BA1-52BB17E37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43C10-374D-40FD-8D7C-DBD78F1B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01FF-9CEC-481B-BA9C-993C0DD9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9BD22-5F1C-4CC4-8792-99801135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55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8F8C-62B5-44F7-8855-1B16A046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75C5-3CC9-4E0B-B493-6E2BCC083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1DA61-9F47-4664-988F-EE943B3EC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F1A9-74C0-4E0C-8BDE-3665A6A4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B03B8-3203-4149-9B62-EEE671F7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68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086FC-DC38-4C5E-ACF2-4C60752B7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735C2-9EEE-4842-948F-012749D0F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3AB00-54A2-46EA-95E6-15026F55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1F4A7-24E6-429E-A442-3F197D22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BFAE-74C4-44CB-9AD4-9B9323FA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6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7024-3E80-40FA-A34B-3D2FB66E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8814C-608E-4F08-8756-24CD165DB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57494-9D27-49D4-9B18-FC720D3A0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9AC02-05C9-4FE0-80A7-011C9552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9F744-D0AC-4BB7-947B-0A61DB71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1C80-4626-44F4-AD26-BD05C254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6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F91A-8225-4CC2-867B-2C4F749C5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7A928-107D-4F33-94B3-32C143286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97000-233B-448D-9B3B-25ECB5EB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B1833-2C95-4023-AE7A-5EA4CB320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30A1D-D8C1-4E6D-96D9-F6DD79C6E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615A79-AA60-4C3A-AB20-AE7B0D6E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35428-4392-40CE-9C9E-7DC8320E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97C612-EA55-4446-B096-59084800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20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E701-4256-46D6-A1AF-E25509FA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EF49F-0899-4052-BD23-5FFDB930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5848-6238-4DB8-B2B1-057C821FF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34C2-9D4B-4CA7-AD8E-5369591D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7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C8D6F-2550-474A-BAF6-5E5EEC41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FFD12-F7B9-4431-8BBF-F43BCDA0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066E2-38B1-4715-8AC8-DF8278C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8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0622-2210-4225-8857-A7F993F2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7DC0-624C-4880-A297-A886E87EE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F041A-4337-4894-B18F-C4F5458DB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9F7C9-357E-4BDE-A1DB-73436702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0CE30-81DE-499C-9491-61F0A965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F0153-83AC-447F-9E43-2BCD5152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49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700E-C38A-47CF-93F9-6366F8E0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847CF-4B6E-4350-B627-9F43D9A98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D662C-CAF7-46E7-A443-3F045D29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9BFED-336C-4771-AC20-B4C7F975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23119-B03D-4C4A-8411-8841E09F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F0020-AC61-48D5-B703-BA5A2056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431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30AA-7AD6-4233-913A-E3941CB8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3A255-3903-4046-A7B9-D9C31885D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B055-C226-483E-B4E9-8380CFC6A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21AC8-1EEE-4DB6-83FE-2C547ED7FD2D}" type="datetimeFigureOut">
              <a:rPr lang="en-IN" smtClean="0"/>
              <a:t>11-03-2022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8D9BA-C2ED-46CA-8EDB-515311F54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C99B-2037-4D04-8DF5-EECA8E0F0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25F15-872F-49EF-9F2B-42D83CE2C4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7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5.wdp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microsoft.com/office/2007/relationships/hdphoto" Target="../media/hdphoto11.wdp"/><Relationship Id="rId4" Type="http://schemas.openxmlformats.org/officeDocument/2006/relationships/image" Target="../media/image55.png"/><Relationship Id="rId9" Type="http://schemas.microsoft.com/office/2007/relationships/hdphoto" Target="../media/hdphoto13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microsoft.com/office/2007/relationships/hdphoto" Target="../media/hdphoto15.wdp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7C2F-5510-4132-98A3-266B7150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843"/>
            <a:ext cx="9558779" cy="930947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MYSQL TABLE: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C96ED-8D66-46F9-B305-69E7B51D7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" y="498291"/>
            <a:ext cx="11915479" cy="6168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E5FCE-E9F2-433E-9B67-F3CB53ED666E}"/>
              </a:ext>
            </a:extLst>
          </p:cNvPr>
          <p:cNvSpPr txBox="1"/>
          <p:nvPr/>
        </p:nvSpPr>
        <p:spPr>
          <a:xfrm>
            <a:off x="1904215" y="128959"/>
            <a:ext cx="16873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table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97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B496-4F9C-4403-9F86-29C6F0FD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c) </a:t>
            </a: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choosing from the menu and entering  the quantity:</a:t>
            </a:r>
            <a:br>
              <a:rPr lang="en-IN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8FDAD-5EC4-4C86-82C0-43493A1D2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" y="527992"/>
            <a:ext cx="12056215" cy="623473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17883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565C-5461-4C91-B146-1275F38C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75070" cy="1690688"/>
          </a:xfrm>
        </p:spPr>
        <p:txBody>
          <a:bodyPr>
            <a:normAutofit fontScale="9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br>
              <a:rPr lang="en-US" sz="1800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d) </a:t>
            </a: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opting to choose more items from the 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b="1" dirty="0" err="1">
                <a:solidFill>
                  <a:srgbClr val="7030A0"/>
                </a:solidFill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b="1" dirty="0">
                <a:solidFill>
                  <a:srgbClr val="7030A0"/>
                </a:solidFill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r>
              <a:rPr lang="en-IN" sz="18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From the same category and entering the quantity</a:t>
            </a:r>
            <a:b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ECC09-C804-43D0-BFB6-A5832994F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" y="845344"/>
            <a:ext cx="11998757" cy="592310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8439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74D8-4F38-4A4E-9CE3-3E4844D2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50E04-83ED-4B46-8BEA-6F04CA1A43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" y="51769"/>
            <a:ext cx="12008185" cy="675446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188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C8FD-C316-4915-90E1-331C2CA5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US" sz="1800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ii. From different category and entering the quantity: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99282-4C05-4239-AABA-EE3FF5A8A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66" y="522928"/>
            <a:ext cx="11951624" cy="6254944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4976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94E95E-975A-433D-AA67-0A2AFA2B9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" y="131845"/>
            <a:ext cx="11989330" cy="6594309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64917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5979-512B-4C05-B7AC-E37F7B6FC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Generating the bill for the customer: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07787-0319-4777-B1D6-C73BF44A57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5" y="560636"/>
            <a:ext cx="11970477" cy="621723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1774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5E2C6F-70C7-4AE7-8C6A-F82C64711DDA}"/>
              </a:ext>
            </a:extLst>
          </p:cNvPr>
          <p:cNvSpPr txBox="1"/>
          <p:nvPr/>
        </p:nvSpPr>
        <p:spPr>
          <a:xfrm>
            <a:off x="153186" y="125603"/>
            <a:ext cx="12038814" cy="1135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IN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g)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Making the customer enter his details and asking for the confirmation code to finalise the purchase</a:t>
            </a:r>
            <a:r>
              <a:rPr lang="en-IN" u="sng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</a:t>
            </a:r>
            <a:endParaRPr lang="en-IN" sz="1400" u="sng" dirty="0">
              <a:latin typeface="Arial Black" panose="020B0A0402010202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IN" sz="1400" dirty="0" err="1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400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) Customer has an internet connection: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4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entering yes(y) for internet connection: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6FA0E-5088-42CA-B08B-825D965CC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6" y="1261491"/>
            <a:ext cx="11885628" cy="547090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FEAF31-6401-4DB1-B8D1-2FE399BA9C4D}"/>
              </a:ext>
            </a:extLst>
          </p:cNvPr>
          <p:cNvSpPr/>
          <p:nvPr/>
        </p:nvSpPr>
        <p:spPr>
          <a:xfrm>
            <a:off x="2982880" y="5758321"/>
            <a:ext cx="136525" cy="130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29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A0ABB0-591E-4E91-ADDF-E5B9EA2E0FB4}"/>
              </a:ext>
            </a:extLst>
          </p:cNvPr>
          <p:cNvSpPr txBox="1"/>
          <p:nvPr/>
        </p:nvSpPr>
        <p:spPr>
          <a:xfrm>
            <a:off x="1572" y="0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entering details: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21009-207B-4961-B020-48BB416A6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" y="375552"/>
            <a:ext cx="11970476" cy="641174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5362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5743CE-1E02-4CAE-A704-93EED3A40913}"/>
              </a:ext>
            </a:extLst>
          </p:cNvPr>
          <p:cNvSpPr txBox="1"/>
          <p:nvPr/>
        </p:nvSpPr>
        <p:spPr>
          <a:xfrm>
            <a:off x="0" y="0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Confirmation code sent to email: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E8E16-D56B-4301-872F-51F302E90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" y="375550"/>
            <a:ext cx="11970477" cy="635518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4294B8-4B59-4423-B288-6DDCF7A66532}"/>
              </a:ext>
            </a:extLst>
          </p:cNvPr>
          <p:cNvSpPr/>
          <p:nvPr/>
        </p:nvSpPr>
        <p:spPr>
          <a:xfrm>
            <a:off x="379115" y="5335571"/>
            <a:ext cx="2731730" cy="244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39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56AAD-4DC4-46E6-B691-42F27DC61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" y="47794"/>
            <a:ext cx="12009749" cy="67553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5687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00D85-7074-4EDD-925C-063A3DF1B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2" y="150830"/>
            <a:ext cx="11984991" cy="66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1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303845-7FCE-4DAA-B19B-04B144783B5F}"/>
              </a:ext>
            </a:extLst>
          </p:cNvPr>
          <p:cNvSpPr txBox="1"/>
          <p:nvPr/>
        </p:nvSpPr>
        <p:spPr>
          <a:xfrm>
            <a:off x="1572" y="0"/>
            <a:ext cx="12093018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entering the confirmation code in python: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 matches with the sent code: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99D2A-1CA2-4226-A884-8CB6A6DCCA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0" y="764293"/>
            <a:ext cx="11997180" cy="6013579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73B048-7979-43EC-9364-EA14AC487013}"/>
              </a:ext>
            </a:extLst>
          </p:cNvPr>
          <p:cNvSpPr/>
          <p:nvPr/>
        </p:nvSpPr>
        <p:spPr>
          <a:xfrm>
            <a:off x="4306049" y="4262657"/>
            <a:ext cx="322512" cy="167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3A57875-C369-4B6D-A27D-B05B0B333CD2}"/>
              </a:ext>
            </a:extLst>
          </p:cNvPr>
          <p:cNvSpPr/>
          <p:nvPr/>
        </p:nvSpPr>
        <p:spPr>
          <a:xfrm>
            <a:off x="5164294" y="3948799"/>
            <a:ext cx="1467485" cy="795655"/>
          </a:xfrm>
          <a:prstGeom prst="wedgeRoundRectCallout">
            <a:avLst>
              <a:gd name="adj1" fmla="val -47661"/>
              <a:gd name="adj2" fmla="val 801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Mangal" panose="02040503050203030202" pitchFamily="18" charset="0"/>
              </a:rPr>
              <a:t>Success message displayed!</a:t>
            </a:r>
            <a:endParaRPr lang="en-IN" sz="110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74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FFB74-D83F-46D4-B4A1-8628C33C4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" y="90215"/>
            <a:ext cx="11915480" cy="6697084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121118-E6B0-47DB-A19E-6AFE6A7F1512}"/>
              </a:ext>
            </a:extLst>
          </p:cNvPr>
          <p:cNvSpPr/>
          <p:nvPr/>
        </p:nvSpPr>
        <p:spPr>
          <a:xfrm>
            <a:off x="6117996" y="1660309"/>
            <a:ext cx="1803400" cy="652780"/>
          </a:xfrm>
          <a:prstGeom prst="wedgeRoundRectCallout">
            <a:avLst>
              <a:gd name="adj1" fmla="val -49117"/>
              <a:gd name="adj2" fmla="val 81558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Mangal" panose="02040503050203030202" pitchFamily="18" charset="0"/>
              </a:rPr>
              <a:t>Order successful message sent to the entered email</a:t>
            </a:r>
            <a:endParaRPr lang="en-IN" sz="110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916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687126-C0DA-4D35-A934-9E70D7C95F99}"/>
              </a:ext>
            </a:extLst>
          </p:cNvPr>
          <p:cNvSpPr txBox="1"/>
          <p:nvPr/>
        </p:nvSpPr>
        <p:spPr>
          <a:xfrm>
            <a:off x="0" y="88711"/>
            <a:ext cx="7048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 entered code doesn’t match with the sent code: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C6594-1926-4BE3-934C-F76E88C52D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1" y="458043"/>
            <a:ext cx="11972042" cy="631124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E2DE2A6-EBAF-4E58-9C7A-FD7C666F0452}"/>
              </a:ext>
            </a:extLst>
          </p:cNvPr>
          <p:cNvSpPr/>
          <p:nvPr/>
        </p:nvSpPr>
        <p:spPr>
          <a:xfrm>
            <a:off x="5527095" y="4062453"/>
            <a:ext cx="1797685" cy="920115"/>
          </a:xfrm>
          <a:prstGeom prst="wedgeRoundRectCallout">
            <a:avLst>
              <a:gd name="adj1" fmla="val -64086"/>
              <a:gd name="adj2" fmla="val 76021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Mangal" panose="02040503050203030202" pitchFamily="18" charset="0"/>
              </a:rPr>
              <a:t>Exceeded given number of trials!</a:t>
            </a:r>
            <a:endParaRPr lang="en-IN" sz="110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739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F564BE-7159-40B9-BC3F-C3E29F0894AA}"/>
              </a:ext>
            </a:extLst>
          </p:cNvPr>
          <p:cNvSpPr txBox="1"/>
          <p:nvPr/>
        </p:nvSpPr>
        <p:spPr>
          <a:xfrm>
            <a:off x="0" y="92028"/>
            <a:ext cx="11887200" cy="71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7030A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ii) Customer doesn’t have an internet connection: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4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enters no(n) for internet connection and enters details and the confirmation code displayed on screen itself.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FD56A-671B-4F2B-A2D6-1BE91F564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" y="876694"/>
            <a:ext cx="12026812" cy="588927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3E6702-CD28-4269-AA96-A72559075035}"/>
              </a:ext>
            </a:extLst>
          </p:cNvPr>
          <p:cNvSpPr/>
          <p:nvPr/>
        </p:nvSpPr>
        <p:spPr>
          <a:xfrm>
            <a:off x="2941997" y="2644422"/>
            <a:ext cx="142875" cy="173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7168A43-1E4D-4692-88D5-3CB3FCBF2D95}"/>
              </a:ext>
            </a:extLst>
          </p:cNvPr>
          <p:cNvSpPr/>
          <p:nvPr/>
        </p:nvSpPr>
        <p:spPr>
          <a:xfrm>
            <a:off x="2821903" y="5619302"/>
            <a:ext cx="1495425" cy="521335"/>
          </a:xfrm>
          <a:prstGeom prst="wedgeRoundRectCallout">
            <a:avLst>
              <a:gd name="adj1" fmla="val -89897"/>
              <a:gd name="adj2" fmla="val 3551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Mangal" panose="02040503050203030202" pitchFamily="18" charset="0"/>
              </a:rPr>
              <a:t>Confirmation code displayed on screen!</a:t>
            </a:r>
            <a:endParaRPr lang="en-IN" sz="1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357121-83B2-4DFB-B7EB-276E1DB76331}"/>
              </a:ext>
            </a:extLst>
          </p:cNvPr>
          <p:cNvSpPr txBox="1"/>
          <p:nvPr/>
        </p:nvSpPr>
        <p:spPr>
          <a:xfrm>
            <a:off x="0" y="104454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 matches with the displayed code: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632A-E359-41B9-8981-A681F88322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" y="480006"/>
            <a:ext cx="12000322" cy="627354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BC7955-8D66-4612-B597-9712FA5FE7D6}"/>
              </a:ext>
            </a:extLst>
          </p:cNvPr>
          <p:cNvSpPr/>
          <p:nvPr/>
        </p:nvSpPr>
        <p:spPr>
          <a:xfrm>
            <a:off x="5351259" y="3775891"/>
            <a:ext cx="1467485" cy="795655"/>
          </a:xfrm>
          <a:prstGeom prst="wedgeRoundRectCallout">
            <a:avLst>
              <a:gd name="adj1" fmla="val -47661"/>
              <a:gd name="adj2" fmla="val 8015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Mangal" panose="02040503050203030202" pitchFamily="18" charset="0"/>
              </a:rPr>
              <a:t>Success message displayed!</a:t>
            </a:r>
            <a:endParaRPr lang="en-IN" sz="110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87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F29425-78D5-4BA0-B0F9-0208C05BEE28}"/>
              </a:ext>
            </a:extLst>
          </p:cNvPr>
          <p:cNvSpPr txBox="1"/>
          <p:nvPr/>
        </p:nvSpPr>
        <p:spPr>
          <a:xfrm>
            <a:off x="0" y="69395"/>
            <a:ext cx="1167981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Making the customer rate our service and ending the customer program: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A4031-892E-4EA3-90D6-6673242E6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" y="444947"/>
            <a:ext cx="11998757" cy="634365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3989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8E9D13-ACA3-4BB9-9784-E42E986C201D}"/>
              </a:ext>
            </a:extLst>
          </p:cNvPr>
          <p:cNvSpPr txBox="1"/>
          <p:nvPr/>
        </p:nvSpPr>
        <p:spPr>
          <a:xfrm>
            <a:off x="162613" y="132735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 err="1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</a:t>
            </a: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record getting saved in csv file: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3EF25-DBD0-4114-858F-F3DCE56A9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2" y="508287"/>
            <a:ext cx="11950831" cy="621697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700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E886E-77E3-4865-BFCB-C206AC27E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" y="65471"/>
            <a:ext cx="12038028" cy="671478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50350CEB-431D-4576-BA8F-ABBB10277B4B}"/>
              </a:ext>
            </a:extLst>
          </p:cNvPr>
          <p:cNvSpPr/>
          <p:nvPr/>
        </p:nvSpPr>
        <p:spPr>
          <a:xfrm>
            <a:off x="867265" y="3129699"/>
            <a:ext cx="1951349" cy="942680"/>
          </a:xfrm>
          <a:prstGeom prst="wedgeRoundRectCallout">
            <a:avLst>
              <a:gd name="adj1" fmla="val -71227"/>
              <a:gd name="adj2" fmla="val -635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to be a retailer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57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B2325-FCCC-471D-81FD-CC0B78D12A45}"/>
              </a:ext>
            </a:extLst>
          </p:cNvPr>
          <p:cNvSpPr txBox="1"/>
          <p:nvPr/>
        </p:nvSpPr>
        <p:spPr>
          <a:xfrm>
            <a:off x="65988" y="122796"/>
            <a:ext cx="12060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. Asking verification password for retailer. If correct, then retailer tasks displayed otherwise the program ends for the user.</a:t>
            </a:r>
            <a:endParaRPr lang="en-IN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6E5B3-E4B7-40A9-9A3D-1A9EC86036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" y="769127"/>
            <a:ext cx="12060023" cy="599708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7535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04D47-C023-46AB-BB56-F7EF5E20E5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" y="47794"/>
            <a:ext cx="12009749" cy="6755341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146D153-1809-4999-A50C-775EDC81252D}"/>
              </a:ext>
            </a:extLst>
          </p:cNvPr>
          <p:cNvSpPr/>
          <p:nvPr/>
        </p:nvSpPr>
        <p:spPr>
          <a:xfrm>
            <a:off x="4488520" y="2260668"/>
            <a:ext cx="1921706" cy="963298"/>
          </a:xfrm>
          <a:prstGeom prst="wedgeRectCallout">
            <a:avLst>
              <a:gd name="adj1" fmla="val -58344"/>
              <a:gd name="adj2" fmla="val 946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CORRECT PASSWORD!</a:t>
            </a:r>
            <a:endParaRPr lang="en-IN" sz="14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5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BC203A-CCA5-421E-A657-CFCD65CED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509048"/>
            <a:ext cx="11830640" cy="6252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00EA7-E722-4D9D-8F91-4D1AE41D56B9}"/>
              </a:ext>
            </a:extLst>
          </p:cNvPr>
          <p:cNvSpPr txBox="1"/>
          <p:nvPr/>
        </p:nvSpPr>
        <p:spPr>
          <a:xfrm>
            <a:off x="150829" y="96625"/>
            <a:ext cx="16873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Crecord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table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38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96748-D8AB-4A56-A850-A19E36FC6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42493"/>
            <a:ext cx="12000322" cy="675003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43DB1C7-6940-4776-9AFE-1D2B6E9119EB}"/>
              </a:ext>
            </a:extLst>
          </p:cNvPr>
          <p:cNvSpPr/>
          <p:nvPr/>
        </p:nvSpPr>
        <p:spPr>
          <a:xfrm>
            <a:off x="5431033" y="3417512"/>
            <a:ext cx="1563655" cy="677545"/>
          </a:xfrm>
          <a:prstGeom prst="wedgeRectCallout">
            <a:avLst>
              <a:gd name="adj1" fmla="val -158669"/>
              <a:gd name="adj2" fmla="val 7443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INCORRECT PASSWORD</a:t>
            </a:r>
            <a:r>
              <a:rPr lang="en-US" sz="11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!</a:t>
            </a:r>
            <a:endParaRPr lang="en-IN" sz="1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1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6D59D-29FE-46C6-8443-D0E8C84069E2}"/>
              </a:ext>
            </a:extLst>
          </p:cNvPr>
          <p:cNvSpPr txBox="1"/>
          <p:nvPr/>
        </p:nvSpPr>
        <p:spPr>
          <a:xfrm>
            <a:off x="124905" y="94269"/>
            <a:ext cx="6094428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tabLst>
                <a:tab pos="1242060" algn="l"/>
              </a:tabLst>
            </a:pP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Updating item records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Updating price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A493-87E8-4D35-A485-FBF9A6CF7C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5" y="766183"/>
            <a:ext cx="11942190" cy="599754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296C0C-19E9-42D2-AB2A-FF55A56317E2}"/>
              </a:ext>
            </a:extLst>
          </p:cNvPr>
          <p:cNvSpPr/>
          <p:nvPr/>
        </p:nvSpPr>
        <p:spPr>
          <a:xfrm>
            <a:off x="2309567" y="5307291"/>
            <a:ext cx="970961" cy="320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87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E1B552-0EB1-41C9-99A7-BC793A808153}"/>
              </a:ext>
            </a:extLst>
          </p:cNvPr>
          <p:cNvSpPr txBox="1"/>
          <p:nvPr/>
        </p:nvSpPr>
        <p:spPr>
          <a:xfrm>
            <a:off x="219174" y="95027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c. Inserting item to the menu table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B0DB-7401-4998-80CD-FACEE6F346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2" y="536070"/>
            <a:ext cx="11981467" cy="622690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AFEC1-BDB3-4763-A3A8-7A611F316B03}"/>
              </a:ext>
            </a:extLst>
          </p:cNvPr>
          <p:cNvSpPr/>
          <p:nvPr/>
        </p:nvSpPr>
        <p:spPr>
          <a:xfrm>
            <a:off x="2432115" y="5241303"/>
            <a:ext cx="895547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190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658129-2E0C-43A6-BA9F-96FAFB3569A7}"/>
              </a:ext>
            </a:extLst>
          </p:cNvPr>
          <p:cNvSpPr txBox="1"/>
          <p:nvPr/>
        </p:nvSpPr>
        <p:spPr>
          <a:xfrm>
            <a:off x="77772" y="113881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Deleting records from menu file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4EFC1-F598-4EB4-87EC-BBB6F18D3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" y="489433"/>
            <a:ext cx="12036456" cy="625468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88DEE8-9891-40BB-AC76-56D67FAD1A6F}"/>
              </a:ext>
            </a:extLst>
          </p:cNvPr>
          <p:cNvSpPr/>
          <p:nvPr/>
        </p:nvSpPr>
        <p:spPr>
          <a:xfrm>
            <a:off x="2337847" y="5260157"/>
            <a:ext cx="1150071" cy="235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368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CE1A90-44C0-432C-A537-E3AAFDD86E0F}"/>
              </a:ext>
            </a:extLst>
          </p:cNvPr>
          <p:cNvSpPr txBox="1"/>
          <p:nvPr/>
        </p:nvSpPr>
        <p:spPr>
          <a:xfrm>
            <a:off x="134332" y="44777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Displaying customer details: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2D033-C39F-442F-B858-671F35FEEB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2" y="420329"/>
            <a:ext cx="11923336" cy="6392894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CC94F4-8A1C-4F10-BAAB-533BA5280217}"/>
              </a:ext>
            </a:extLst>
          </p:cNvPr>
          <p:cNvSpPr/>
          <p:nvPr/>
        </p:nvSpPr>
        <p:spPr>
          <a:xfrm>
            <a:off x="1885361" y="4157221"/>
            <a:ext cx="1819373" cy="37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44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C6555-18C5-4844-B40B-37E7A9888013}"/>
              </a:ext>
            </a:extLst>
          </p:cNvPr>
          <p:cNvSpPr txBox="1"/>
          <p:nvPr/>
        </p:nvSpPr>
        <p:spPr>
          <a:xfrm>
            <a:off x="134332" y="119175"/>
            <a:ext cx="6094428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Sending emails: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arenR"/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 all the customers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Forming the message to be sent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DB1A-1C91-4C5C-B4EA-D22D6E5439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2" y="1013123"/>
            <a:ext cx="11923336" cy="572570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A29FC1-7AAD-4FF8-B561-F168D25F5439}"/>
              </a:ext>
            </a:extLst>
          </p:cNvPr>
          <p:cNvSpPr/>
          <p:nvPr/>
        </p:nvSpPr>
        <p:spPr>
          <a:xfrm>
            <a:off x="8345435" y="4110087"/>
            <a:ext cx="1646977" cy="1734790"/>
          </a:xfrm>
          <a:prstGeom prst="wedgeRoundRectCallout">
            <a:avLst>
              <a:gd name="adj1" fmla="val -82349"/>
              <a:gd name="adj2" fmla="val 508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FRAMING THE MESSAGE TO BE SENT TO ALL CUSTOMERS</a:t>
            </a:r>
            <a:endParaRPr lang="en-IN" sz="14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55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CC0DD-B230-47CB-9809-D336EE819819}"/>
              </a:ext>
            </a:extLst>
          </p:cNvPr>
          <p:cNvSpPr txBox="1"/>
          <p:nvPr/>
        </p:nvSpPr>
        <p:spPr>
          <a:xfrm>
            <a:off x="115479" y="44777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Email sent to all customers: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29C32-89F7-4087-A51C-E76E3B0023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" y="420329"/>
            <a:ext cx="11961042" cy="6392894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EDA8EFE-FA66-454E-833B-A05D9B7C2AF3}"/>
              </a:ext>
            </a:extLst>
          </p:cNvPr>
          <p:cNvSpPr/>
          <p:nvPr/>
        </p:nvSpPr>
        <p:spPr>
          <a:xfrm>
            <a:off x="6384658" y="1918833"/>
            <a:ext cx="1816661" cy="1144878"/>
          </a:xfrm>
          <a:prstGeom prst="wedgeRoundRectCallout">
            <a:avLst>
              <a:gd name="adj1" fmla="val -71792"/>
              <a:gd name="adj2" fmla="val 420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EMAIL SENT TO ALL CUSTOMERS</a:t>
            </a:r>
            <a:endParaRPr lang="en-IN" sz="14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471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8FF5CB-B960-49B8-8AD7-47EB8657D87D}"/>
              </a:ext>
            </a:extLst>
          </p:cNvPr>
          <p:cNvSpPr txBox="1"/>
          <p:nvPr/>
        </p:nvSpPr>
        <p:spPr>
          <a:xfrm>
            <a:off x="0" y="75414"/>
            <a:ext cx="12088305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IN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g. </a:t>
            </a:r>
            <a:r>
              <a:rPr lang="en-IN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Updating employee records (service only available for the head employee):</a:t>
            </a:r>
            <a:endParaRPr lang="en-IN" sz="12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arenR"/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entering password as a head employee, if correct allowed to make changes, otherwise forbidden to make the changes: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E4C03-8819-4953-BCE9-6164BAAF1B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5" y="1043692"/>
            <a:ext cx="11899550" cy="5738894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80423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6C3AA-2DA6-470D-98E7-F82EB2C46477}"/>
              </a:ext>
            </a:extLst>
          </p:cNvPr>
          <p:cNvSpPr txBox="1"/>
          <p:nvPr/>
        </p:nvSpPr>
        <p:spPr>
          <a:xfrm>
            <a:off x="77772" y="104454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 password incorrect: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64245-2763-41F0-B8FA-EEE47C8DEB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" y="480006"/>
            <a:ext cx="12036456" cy="627354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68EF58D-67AE-4AD0-872F-CEC5633F1912}"/>
              </a:ext>
            </a:extLst>
          </p:cNvPr>
          <p:cNvSpPr/>
          <p:nvPr/>
        </p:nvSpPr>
        <p:spPr>
          <a:xfrm>
            <a:off x="4392733" y="4669832"/>
            <a:ext cx="3558933" cy="873129"/>
          </a:xfrm>
          <a:prstGeom prst="wedgeRoundRectCallout">
            <a:avLst>
              <a:gd name="adj1" fmla="val -63459"/>
              <a:gd name="adj2" fmla="val 6118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PASSWORD INCORRED, SO NOT ALLOWED TO MAKE CHANGES IN THE EMPLOYEE FILE</a:t>
            </a:r>
            <a:endParaRPr lang="en-IN" sz="14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46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D9B0E-C912-4A2F-890D-EDE159344C36}"/>
              </a:ext>
            </a:extLst>
          </p:cNvPr>
          <p:cNvSpPr txBox="1"/>
          <p:nvPr/>
        </p:nvSpPr>
        <p:spPr>
          <a:xfrm>
            <a:off x="106052" y="102941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If password correct: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34B33-7BB6-4615-AF0A-975D64178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2" y="478493"/>
            <a:ext cx="11979896" cy="627656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8291675-8094-42EB-BDB3-2E150BBF9AAA}"/>
              </a:ext>
            </a:extLst>
          </p:cNvPr>
          <p:cNvSpPr/>
          <p:nvPr/>
        </p:nvSpPr>
        <p:spPr>
          <a:xfrm>
            <a:off x="7199980" y="4671459"/>
            <a:ext cx="2669884" cy="1201440"/>
          </a:xfrm>
          <a:prstGeom prst="wedgeRoundRectCallout">
            <a:avLst>
              <a:gd name="adj1" fmla="val -71792"/>
              <a:gd name="adj2" fmla="val 420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PASSWORD CORRECT, SO CHOICES DISPLAYED</a:t>
            </a:r>
            <a:endParaRPr lang="en-IN" sz="16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51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93D6-75AC-4FDF-86B0-813CFF15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748"/>
            <a:ext cx="11353800" cy="1325563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1. Displaying password box and </a:t>
            </a:r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Entering the password: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C13ED-C5CD-4A64-80E4-A14F8BCB3C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" y="582302"/>
            <a:ext cx="11921311" cy="618395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66008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33902D-0A47-4917-9B2B-39A291C4658A}"/>
              </a:ext>
            </a:extLst>
          </p:cNvPr>
          <p:cNvSpPr txBox="1"/>
          <p:nvPr/>
        </p:nvSpPr>
        <p:spPr>
          <a:xfrm>
            <a:off x="77772" y="88248"/>
            <a:ext cx="6094428" cy="577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ii) adding records to the employee file: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12DCA-1400-4015-B3C9-DD51A17420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" y="470300"/>
            <a:ext cx="12036456" cy="629945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D0AF37-EA5E-4BD6-B686-03E4496D3CC1}"/>
              </a:ext>
            </a:extLst>
          </p:cNvPr>
          <p:cNvSpPr/>
          <p:nvPr/>
        </p:nvSpPr>
        <p:spPr>
          <a:xfrm>
            <a:off x="6020585" y="3978038"/>
            <a:ext cx="1624553" cy="650521"/>
          </a:xfrm>
          <a:prstGeom prst="wedgeRoundRectCallout">
            <a:avLst>
              <a:gd name="adj1" fmla="val -71792"/>
              <a:gd name="adj2" fmla="val 420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RECORD ENTERED</a:t>
            </a:r>
            <a:endParaRPr lang="en-IN" sz="14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16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16D7B9-EF79-4C66-B113-2DA59D9CA47D}"/>
              </a:ext>
            </a:extLst>
          </p:cNvPr>
          <p:cNvSpPr txBox="1"/>
          <p:nvPr/>
        </p:nvSpPr>
        <p:spPr>
          <a:xfrm>
            <a:off x="143759" y="132734"/>
            <a:ext cx="609442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iii) deleting record from the employee file: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082D8-DD06-4845-9566-C8212C329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9" y="574848"/>
            <a:ext cx="11931977" cy="615041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6676025-E433-4304-BA05-89AC0A145400}"/>
              </a:ext>
            </a:extLst>
          </p:cNvPr>
          <p:cNvSpPr/>
          <p:nvPr/>
        </p:nvSpPr>
        <p:spPr>
          <a:xfrm>
            <a:off x="6027463" y="4147721"/>
            <a:ext cx="1721370" cy="669375"/>
          </a:xfrm>
          <a:prstGeom prst="wedgeRoundRectCallout">
            <a:avLst>
              <a:gd name="adj1" fmla="val -71792"/>
              <a:gd name="adj2" fmla="val 420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RECORD DELETED</a:t>
            </a:r>
            <a:endParaRPr lang="en-IN" sz="16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64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6BD951-E15F-4C76-B4D6-F4E3C66EEF0C}"/>
              </a:ext>
            </a:extLst>
          </p:cNvPr>
          <p:cNvSpPr txBox="1"/>
          <p:nvPr/>
        </p:nvSpPr>
        <p:spPr>
          <a:xfrm>
            <a:off x="153186" y="97675"/>
            <a:ext cx="7209148" cy="66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242060" algn="l"/>
              </a:tabLst>
            </a:pPr>
            <a:r>
              <a:rPr lang="en-IN" sz="1800" dirty="0">
                <a:solidFill>
                  <a:srgbClr val="FF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iv) updating existing records of the employee: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242060" algn="l"/>
              </a:tabLst>
            </a:pPr>
            <a:r>
              <a:rPr lang="en-IN" sz="1100" dirty="0">
                <a:solidFill>
                  <a:srgbClr val="00B05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UPDATING SALARY BY ADDING AN INCREMENT: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37D73-9BEF-4B3D-8C5E-1225044DA8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6" y="762088"/>
            <a:ext cx="12000908" cy="603850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B8ADBE7-EB36-47F4-85EB-C8C2A325FC80}"/>
              </a:ext>
            </a:extLst>
          </p:cNvPr>
          <p:cNvSpPr/>
          <p:nvPr/>
        </p:nvSpPr>
        <p:spPr>
          <a:xfrm>
            <a:off x="5933193" y="5250658"/>
            <a:ext cx="1938187" cy="659948"/>
          </a:xfrm>
          <a:prstGeom prst="wedgeRoundRectCallout">
            <a:avLst>
              <a:gd name="adj1" fmla="val -71792"/>
              <a:gd name="adj2" fmla="val 420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SALARY UPDATED</a:t>
            </a:r>
            <a:endParaRPr lang="en-IN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23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08D7AE-C9EE-4F7A-BE34-ADF1D3773E44}"/>
              </a:ext>
            </a:extLst>
          </p:cNvPr>
          <p:cNvSpPr txBox="1"/>
          <p:nvPr/>
        </p:nvSpPr>
        <p:spPr>
          <a:xfrm>
            <a:off x="219173" y="125955"/>
            <a:ext cx="1003719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242060" algn="l"/>
              </a:tabLst>
            </a:pPr>
            <a:r>
              <a:rPr lang="en-IN" sz="1800" u="sng" dirty="0">
                <a:solidFill>
                  <a:srgbClr val="000000"/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h. DISPLAYING SALES GRAPH FOR DIFFERENT MONTHS: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33E2D-0766-459E-9C5C-9A797E8A5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7" y="501507"/>
            <a:ext cx="11935483" cy="623053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81531C-212D-4763-813F-23C010047179}"/>
              </a:ext>
            </a:extLst>
          </p:cNvPr>
          <p:cNvSpPr/>
          <p:nvPr/>
        </p:nvSpPr>
        <p:spPr>
          <a:xfrm flipH="1" flipV="1">
            <a:off x="2495323" y="5390456"/>
            <a:ext cx="1633617" cy="378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303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A42DB-D763-45D6-BC44-4A3373798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" y="145856"/>
            <a:ext cx="12027037" cy="664144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5F9A92-50F3-40C5-BF6A-80AB54CC478A}"/>
              </a:ext>
            </a:extLst>
          </p:cNvPr>
          <p:cNvSpPr/>
          <p:nvPr/>
        </p:nvSpPr>
        <p:spPr>
          <a:xfrm flipH="1" flipV="1">
            <a:off x="2780908" y="4675695"/>
            <a:ext cx="245096" cy="245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08A70-DEAE-487E-831C-DC39C4AF1374}"/>
              </a:ext>
            </a:extLst>
          </p:cNvPr>
          <p:cNvSpPr/>
          <p:nvPr/>
        </p:nvSpPr>
        <p:spPr>
          <a:xfrm flipH="1" flipV="1">
            <a:off x="2564090" y="5137608"/>
            <a:ext cx="584461" cy="375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8EFDB-B99A-4465-9416-D33DB4BC2A6D}"/>
              </a:ext>
            </a:extLst>
          </p:cNvPr>
          <p:cNvSpPr/>
          <p:nvPr/>
        </p:nvSpPr>
        <p:spPr>
          <a:xfrm>
            <a:off x="5429250" y="1285875"/>
            <a:ext cx="3086100" cy="10191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EXITING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712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4B61FF-F2AF-4812-9D68-1A70D45F9D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11" b="41486"/>
          <a:stretch/>
        </p:blipFill>
        <p:spPr>
          <a:xfrm>
            <a:off x="86412" y="121195"/>
            <a:ext cx="12019175" cy="3307805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5C81E0-0BE7-426F-9956-2FFAC0FAA1FA}"/>
              </a:ext>
            </a:extLst>
          </p:cNvPr>
          <p:cNvSpPr/>
          <p:nvPr/>
        </p:nvSpPr>
        <p:spPr>
          <a:xfrm>
            <a:off x="8864405" y="1003403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 FILE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B3A63-1336-477F-A96B-842A8FAC5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295"/>
          <a:stretch/>
        </p:blipFill>
        <p:spPr>
          <a:xfrm>
            <a:off x="95839" y="3565588"/>
            <a:ext cx="12009748" cy="3020038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DA6FFF-34AA-464F-A16D-283690BD8112}"/>
              </a:ext>
            </a:extLst>
          </p:cNvPr>
          <p:cNvSpPr/>
          <p:nvPr/>
        </p:nvSpPr>
        <p:spPr>
          <a:xfrm>
            <a:off x="7892652" y="3677055"/>
            <a:ext cx="2457578" cy="7850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COFFEE AND BEVERAGES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2582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180B8-8745-4FB0-9FF0-37947E73A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9" y="63631"/>
            <a:ext cx="12000321" cy="6744878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AAA0A1-0A90-4F5A-B3D6-C1A2B1F0C28C}"/>
              </a:ext>
            </a:extLst>
          </p:cNvPr>
          <p:cNvSpPr/>
          <p:nvPr/>
        </p:nvSpPr>
        <p:spPr>
          <a:xfrm>
            <a:off x="4675694" y="5194169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 COFFEE DRINKS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862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36A05C-6168-4248-913E-BA839A271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8" b="52753"/>
          <a:stretch/>
        </p:blipFill>
        <p:spPr>
          <a:xfrm>
            <a:off x="161827" y="47134"/>
            <a:ext cx="11781934" cy="338186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73D373-B812-4BA2-96B4-D2A8ADC45785}"/>
              </a:ext>
            </a:extLst>
          </p:cNvPr>
          <p:cNvSpPr/>
          <p:nvPr/>
        </p:nvSpPr>
        <p:spPr>
          <a:xfrm>
            <a:off x="6905625" y="47134"/>
            <a:ext cx="2096384" cy="762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PIZZA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EE633-A175-4375-A108-F1967B174D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217"/>
          <a:stretch/>
        </p:blipFill>
        <p:spPr>
          <a:xfrm>
            <a:off x="182251" y="3657600"/>
            <a:ext cx="12009749" cy="2809875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64DEE0-D50F-4FBC-9168-6BB3DA937F41}"/>
              </a:ext>
            </a:extLst>
          </p:cNvPr>
          <p:cNvSpPr/>
          <p:nvPr/>
        </p:nvSpPr>
        <p:spPr>
          <a:xfrm>
            <a:off x="5591175" y="3657600"/>
            <a:ext cx="2115434" cy="798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SOUPS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03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1CD7C-82AF-44F0-B0FB-0DCDF6357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793"/>
          <a:stretch/>
        </p:blipFill>
        <p:spPr>
          <a:xfrm>
            <a:off x="113122" y="63631"/>
            <a:ext cx="11981468" cy="3257800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13BD87-66BE-46C5-9093-97D7CE5A760F}"/>
              </a:ext>
            </a:extLst>
          </p:cNvPr>
          <p:cNvSpPr/>
          <p:nvPr/>
        </p:nvSpPr>
        <p:spPr>
          <a:xfrm>
            <a:off x="6646093" y="63631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SANDWICH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3EA87-5591-4BB2-9969-830D46C6B6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466"/>
          <a:stretch/>
        </p:blipFill>
        <p:spPr>
          <a:xfrm>
            <a:off x="185393" y="3536569"/>
            <a:ext cx="11821213" cy="304520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A083CB-281F-4E4F-BB56-E3A01A61A8EC}"/>
              </a:ext>
            </a:extLst>
          </p:cNvPr>
          <p:cNvSpPr/>
          <p:nvPr/>
        </p:nvSpPr>
        <p:spPr>
          <a:xfrm>
            <a:off x="7036618" y="3612769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BURGER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032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B97ED-ABCC-4C2F-934E-08B980BCAC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54" t="-2326" r="391" b="50482"/>
          <a:stretch/>
        </p:blipFill>
        <p:spPr>
          <a:xfrm>
            <a:off x="180681" y="248914"/>
            <a:ext cx="11896626" cy="3180085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5C781-3168-4E1D-B4CF-8F5A1FAF6257}"/>
              </a:ext>
            </a:extLst>
          </p:cNvPr>
          <p:cNvSpPr/>
          <p:nvPr/>
        </p:nvSpPr>
        <p:spPr>
          <a:xfrm>
            <a:off x="6096000" y="1470581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CHINESE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40883-FB64-441E-8434-35544D3436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573" b="60099"/>
          <a:stretch/>
        </p:blipFill>
        <p:spPr>
          <a:xfrm>
            <a:off x="65988" y="3493526"/>
            <a:ext cx="12126012" cy="291689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EDE3FB-A500-4E34-BC09-BA4BCB5748FD}"/>
              </a:ext>
            </a:extLst>
          </p:cNvPr>
          <p:cNvSpPr/>
          <p:nvPr/>
        </p:nvSpPr>
        <p:spPr>
          <a:xfrm>
            <a:off x="6598763" y="4835951"/>
            <a:ext cx="2432116" cy="801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PASTRIES 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20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89F0-3A64-4B9D-BE19-2B604892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881"/>
            <a:ext cx="10515600" cy="1325563"/>
          </a:xfrm>
        </p:spPr>
        <p:txBody>
          <a:bodyPr/>
          <a:lstStyle/>
          <a:p>
            <a:pPr marL="342900" indent="-342900">
              <a:buFont typeface="+mj-lt"/>
              <a:buAutoNum type="alphaLcParenR"/>
            </a:pP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Entering wrong password</a:t>
            </a:r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D6EC10-93AE-4388-B43A-72C8A1B65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73" y="725863"/>
            <a:ext cx="11902635" cy="599082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98456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70D3F-9DF1-49D0-9A93-526144809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86" b="41063"/>
          <a:stretch/>
        </p:blipFill>
        <p:spPr>
          <a:xfrm>
            <a:off x="175967" y="96330"/>
            <a:ext cx="7833673" cy="4182555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900C25-09B0-4CF9-9021-6C89CCE0E4A7}"/>
              </a:ext>
            </a:extLst>
          </p:cNvPr>
          <p:cNvSpPr/>
          <p:nvPr/>
        </p:nvSpPr>
        <p:spPr>
          <a:xfrm>
            <a:off x="2809187" y="273377"/>
            <a:ext cx="2432116" cy="603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KARNATAKA SPECIAL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C096D-AF7C-4A8B-B53D-F709E7DC9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215" b="76029"/>
          <a:stretch/>
        </p:blipFill>
        <p:spPr>
          <a:xfrm>
            <a:off x="175967" y="4399372"/>
            <a:ext cx="7874524" cy="2245936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3FB06-10CD-4C38-BAEF-53E41BAA0D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411" b="48857"/>
          <a:stretch/>
        </p:blipFill>
        <p:spPr>
          <a:xfrm>
            <a:off x="8347433" y="96329"/>
            <a:ext cx="3587392" cy="3782289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A1DF7-5A96-444D-9EB5-61727416DC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605" b="66517"/>
          <a:stretch/>
        </p:blipFill>
        <p:spPr>
          <a:xfrm>
            <a:off x="8347433" y="3961085"/>
            <a:ext cx="2920642" cy="269706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989488-496E-4C51-ADE9-7924BB6FD303}"/>
              </a:ext>
            </a:extLst>
          </p:cNvPr>
          <p:cNvSpPr/>
          <p:nvPr/>
        </p:nvSpPr>
        <p:spPr>
          <a:xfrm>
            <a:off x="3780147" y="4572000"/>
            <a:ext cx="1772239" cy="54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EMAIL CONTENT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29D5D-1709-4D41-851E-CDD589337B6B}"/>
              </a:ext>
            </a:extLst>
          </p:cNvPr>
          <p:cNvSpPr/>
          <p:nvPr/>
        </p:nvSpPr>
        <p:spPr>
          <a:xfrm>
            <a:off x="9957848" y="273377"/>
            <a:ext cx="1772239" cy="54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RETAILER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F0A52B-274D-4A17-BBDB-74C80A7EC26A}"/>
              </a:ext>
            </a:extLst>
          </p:cNvPr>
          <p:cNvSpPr/>
          <p:nvPr/>
        </p:nvSpPr>
        <p:spPr>
          <a:xfrm>
            <a:off x="9957848" y="4154569"/>
            <a:ext cx="1772239" cy="54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384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D9F814-AB54-420C-94CF-4FE2DE2DF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-654" b="51939"/>
          <a:stretch/>
        </p:blipFill>
        <p:spPr>
          <a:xfrm>
            <a:off x="75414" y="43304"/>
            <a:ext cx="12041172" cy="3254373"/>
          </a:xfrm>
          <a:prstGeom prst="rect">
            <a:avLst/>
          </a:prstGeom>
          <a:ln w="31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22B472-0BE7-4396-8DC7-4ECC6ACCCB57}"/>
              </a:ext>
            </a:extLst>
          </p:cNvPr>
          <p:cNvSpPr/>
          <p:nvPr/>
        </p:nvSpPr>
        <p:spPr>
          <a:xfrm>
            <a:off x="3709447" y="820131"/>
            <a:ext cx="1772239" cy="7541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RECORD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A6FF8-1342-462D-A05D-1427492C9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196" b="57279"/>
          <a:stretch/>
        </p:blipFill>
        <p:spPr>
          <a:xfrm>
            <a:off x="75414" y="3339909"/>
            <a:ext cx="7963686" cy="325437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A5200-75CD-47EB-B138-02BDE0CEDB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6786" b="44822"/>
          <a:stretch/>
        </p:blipFill>
        <p:spPr>
          <a:xfrm>
            <a:off x="8233451" y="3339909"/>
            <a:ext cx="3702160" cy="325437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10832-843F-434F-BB84-65437458AD75}"/>
              </a:ext>
            </a:extLst>
          </p:cNvPr>
          <p:cNvSpPr/>
          <p:nvPr/>
        </p:nvSpPr>
        <p:spPr>
          <a:xfrm>
            <a:off x="2881067" y="3857720"/>
            <a:ext cx="1957633" cy="603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RECORD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F0C8C-563A-41F3-9D91-BE50CA35E736}"/>
              </a:ext>
            </a:extLst>
          </p:cNvPr>
          <p:cNvSpPr/>
          <p:nvPr/>
        </p:nvSpPr>
        <p:spPr>
          <a:xfrm>
            <a:off x="9310933" y="3612622"/>
            <a:ext cx="1866507" cy="5467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VALET RECORD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87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E46F-6C5B-4E84-BB0E-6A2E8AB6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b) </a:t>
            </a: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Entering correct password:</a:t>
            </a:r>
            <a:br>
              <a:rPr lang="en-IN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EA54D-3EF4-4AA5-AE59-036B440D5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0" y="583778"/>
            <a:ext cx="11943760" cy="6128107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3689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15BC-60BD-4B95-BDDA-807B5C5E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2. Customer services: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A52CD-4892-45C1-B622-EF5172230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" y="531309"/>
            <a:ext cx="11962614" cy="6208856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BB93021-436D-4FBE-9EAF-ECB5A984D44A}"/>
              </a:ext>
            </a:extLst>
          </p:cNvPr>
          <p:cNvSpPr/>
          <p:nvPr/>
        </p:nvSpPr>
        <p:spPr>
          <a:xfrm>
            <a:off x="4767971" y="3635737"/>
            <a:ext cx="2447925" cy="1238250"/>
          </a:xfrm>
          <a:prstGeom prst="wedgeRoundRectCallout">
            <a:avLst>
              <a:gd name="adj1" fmla="val -215770"/>
              <a:gd name="adj2" fmla="val -759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ENTERING 1 FOR CUSTOMER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39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D1F0-A1D4-4455-86DE-C5355CA7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a) </a:t>
            </a: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Displaying main menu:</a:t>
            </a:r>
            <a:br>
              <a:rPr lang="en-IN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08C3F-91C6-4385-B923-0B77523C6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6" y="560815"/>
            <a:ext cx="11922740" cy="6226483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4255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61D7-167B-49C5-AC90-38BF8BDB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z="18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b) </a:t>
            </a:r>
            <a:r>
              <a:rPr lang="en-US" sz="1800" u="sng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Displaying sub menu on request:</a:t>
            </a:r>
            <a:br>
              <a:rPr lang="en-IN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0F446-7AA0-45C6-A33D-42B3219AE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1" y="545577"/>
            <a:ext cx="11959472" cy="6213442"/>
          </a:xfrm>
          <a:prstGeom prst="rect">
            <a:avLst/>
          </a:prstGeom>
          <a:ln w="317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43303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511</Words>
  <Application>Microsoft Office PowerPoint</Application>
  <PresentationFormat>Widescreen</PresentationFormat>
  <Paragraphs>79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Black</vt:lpstr>
      <vt:lpstr>Calibri</vt:lpstr>
      <vt:lpstr>Calibri Light</vt:lpstr>
      <vt:lpstr>Office Theme</vt:lpstr>
      <vt:lpstr>MYSQL TABLE: </vt:lpstr>
      <vt:lpstr>PowerPoint Presentation</vt:lpstr>
      <vt:lpstr>PowerPoint Presentation</vt:lpstr>
      <vt:lpstr>1. Displaying password box and Entering the password: </vt:lpstr>
      <vt:lpstr>Entering wrong password: </vt:lpstr>
      <vt:lpstr>b) Entering correct password: </vt:lpstr>
      <vt:lpstr>2. Customer services: </vt:lpstr>
      <vt:lpstr>a) Displaying main menu: </vt:lpstr>
      <vt:lpstr>b) Displaying sub menu on request: </vt:lpstr>
      <vt:lpstr>c) Customer choosing from the menu and entering  the quantity: </vt:lpstr>
      <vt:lpstr> d) Customer opting to choose more items from the  i. From the same category and entering the quantity  </vt:lpstr>
      <vt:lpstr> </vt:lpstr>
      <vt:lpstr> ii. From different category and entering the quantity: </vt:lpstr>
      <vt:lpstr>PowerPoint Presentation</vt:lpstr>
      <vt:lpstr>f. Generating the bill for the customer: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TABLE: </dc:title>
  <dc:creator>JAYPRAKASH BAGIYAL</dc:creator>
  <cp:lastModifiedBy>JAYPRAKASH BAGIYAL</cp:lastModifiedBy>
  <cp:revision>10</cp:revision>
  <dcterms:created xsi:type="dcterms:W3CDTF">2022-03-10T18:09:52Z</dcterms:created>
  <dcterms:modified xsi:type="dcterms:W3CDTF">2022-03-11T07:12:28Z</dcterms:modified>
</cp:coreProperties>
</file>